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" r:id="rId2"/>
    <p:sldId id="261" r:id="rId3"/>
    <p:sldId id="281" r:id="rId4"/>
    <p:sldId id="282" r:id="rId5"/>
    <p:sldId id="283" r:id="rId6"/>
    <p:sldId id="284" r:id="rId7"/>
    <p:sldId id="262" r:id="rId8"/>
    <p:sldId id="287" r:id="rId9"/>
    <p:sldId id="267" r:id="rId10"/>
    <p:sldId id="268" r:id="rId11"/>
    <p:sldId id="269" r:id="rId12"/>
    <p:sldId id="270" r:id="rId13"/>
    <p:sldId id="272" r:id="rId14"/>
    <p:sldId id="274" r:id="rId15"/>
    <p:sldId id="275" r:id="rId16"/>
    <p:sldId id="276" r:id="rId17"/>
    <p:sldId id="288" r:id="rId18"/>
    <p:sldId id="289" r:id="rId19"/>
    <p:sldId id="290" r:id="rId20"/>
    <p:sldId id="291" r:id="rId21"/>
    <p:sldId id="292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1"/>
            <p14:sldId id="282"/>
            <p14:sldId id="283"/>
            <p14:sldId id="284"/>
            <p14:sldId id="262"/>
            <p14:sldId id="287"/>
            <p14:sldId id="267"/>
            <p14:sldId id="268"/>
            <p14:sldId id="269"/>
            <p14:sldId id="270"/>
            <p14:sldId id="272"/>
            <p14:sldId id="274"/>
            <p14:sldId id="275"/>
            <p14:sldId id="276"/>
            <p14:sldId id="288"/>
            <p14:sldId id="289"/>
            <p14:sldId id="290"/>
            <p14:sldId id="291"/>
            <p14:sldId id="292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101" d="100"/>
          <a:sy n="101" d="100"/>
        </p:scale>
        <p:origin x="-13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EE5CD8-078F-4590-BF9C-A341A294A016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/>
        </a:p>
      </dgm:t>
    </dgm:pt>
    <dgm:pt modelId="{AA046201-5C4D-445E-BF0B-5C6D2B0A1945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/>
        </a:p>
      </dgm:t>
    </dgm:pt>
    <dgm:pt modelId="{C59269D0-92A5-481C-BA64-727AFB0DD545}">
      <dgm:prSet phldrT="[Text]"/>
      <dgm:spPr/>
      <dgm:t>
        <a:bodyPr/>
        <a:lstStyle/>
        <a:p>
          <a:r>
            <a:rPr lang="en-US" dirty="0" smtClean="0"/>
            <a:t>Command Line Interface</a:t>
          </a:r>
          <a:endParaRPr lang="en-US" dirty="0"/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/>
        </a:p>
      </dgm:t>
    </dgm:pt>
    <dgm:pt modelId="{D1776C8F-2B10-4075-8DF7-7F65AB725ED5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/>
        </a:p>
      </dgm:t>
    </dgm:pt>
    <dgm:pt modelId="{6BE4E373-0656-4EDC-821E-BE09C952B1F6}">
      <dgm:prSet phldrT="[Text]"/>
      <dgm:spPr/>
      <dgm:t>
        <a:bodyPr/>
        <a:lstStyle/>
        <a:p>
          <a:r>
            <a:rPr lang="en-US" dirty="0" smtClean="0"/>
            <a:t>Scripting</a:t>
          </a:r>
          <a:endParaRPr lang="en-US" dirty="0"/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/>
        </a:p>
      </dgm:t>
    </dgm:pt>
    <dgm:pt modelId="{1E4D3931-0DBD-4211-A24A-6AF364284B1E}">
      <dgm:prSet phldrT="[Text]"/>
      <dgm:spPr/>
      <dgm:t>
        <a:bodyPr/>
        <a:lstStyle/>
        <a:p>
          <a:r>
            <a:rPr lang="en-US" dirty="0" smtClean="0"/>
            <a:t>Operating System</a:t>
          </a:r>
          <a:endParaRPr lang="en-US" dirty="0"/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/>
        </a:p>
      </dgm:t>
    </dgm:pt>
    <dgm:pt modelId="{E89932C7-5111-CF4C-8DD5-F59FC5E912A4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3D1B80A8-3E14-4846-A337-F771D556D3F4}" type="parTrans" cxnId="{D31A2EE7-9458-F540-AE26-EF898F7F2A5A}">
      <dgm:prSet/>
      <dgm:spPr/>
      <dgm:t>
        <a:bodyPr/>
        <a:lstStyle/>
        <a:p>
          <a:endParaRPr lang="en-US"/>
        </a:p>
      </dgm:t>
    </dgm:pt>
    <dgm:pt modelId="{A34AA609-0F43-7D42-8EF8-F10252E527A8}" type="sibTrans" cxnId="{D31A2EE7-9458-F540-AE26-EF898F7F2A5A}">
      <dgm:prSet/>
      <dgm:spPr/>
      <dgm:t>
        <a:bodyPr/>
        <a:lstStyle/>
        <a:p>
          <a:endParaRPr lang="en-US"/>
        </a:p>
      </dgm:t>
    </dgm:pt>
    <dgm:pt modelId="{8105F8F7-F9D4-0A46-B067-6D06079A34F0}">
      <dgm:prSet phldrT="[Text]"/>
      <dgm:spPr/>
      <dgm:t>
        <a:bodyPr/>
        <a:lstStyle/>
        <a:p>
          <a:r>
            <a:rPr lang="en-US" dirty="0" smtClean="0"/>
            <a:t>Clips</a:t>
          </a:r>
          <a:endParaRPr lang="en-US" dirty="0"/>
        </a:p>
      </dgm:t>
    </dgm:pt>
    <dgm:pt modelId="{C16518E7-4FF0-ED4E-BAC7-C787EA420CA9}" type="parTrans" cxnId="{2ED5E4DC-B616-CE48-916C-0B455D73B6EE}">
      <dgm:prSet/>
      <dgm:spPr/>
      <dgm:t>
        <a:bodyPr/>
        <a:lstStyle/>
        <a:p>
          <a:endParaRPr lang="en-US"/>
        </a:p>
      </dgm:t>
    </dgm:pt>
    <dgm:pt modelId="{C058BFC5-AFD9-E04D-B7BA-A621E21F097A}" type="sibTrans" cxnId="{2ED5E4DC-B616-CE48-916C-0B455D73B6EE}">
      <dgm:prSet/>
      <dgm:spPr/>
      <dgm:t>
        <a:bodyPr/>
        <a:lstStyle/>
        <a:p>
          <a:endParaRPr 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4" custScaleX="333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4" custScaleX="330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4" custScaleX="333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4B913-208A-9545-9DF7-2D63635473B3}" type="pres">
      <dgm:prSet presAssocID="{88B75C29-8054-417D-BCE3-878A55118F6D}" presName="sp" presStyleCnt="0"/>
      <dgm:spPr/>
      <dgm:t>
        <a:bodyPr/>
        <a:lstStyle/>
        <a:p>
          <a:endParaRPr lang="en-US"/>
        </a:p>
      </dgm:t>
    </dgm:pt>
    <dgm:pt modelId="{B469ADB4-30EB-8143-985A-4125B61A4116}" type="pres">
      <dgm:prSet presAssocID="{E89932C7-5111-CF4C-8DD5-F59FC5E912A4}" presName="linNode" presStyleCnt="0"/>
      <dgm:spPr/>
      <dgm:t>
        <a:bodyPr/>
        <a:lstStyle/>
        <a:p>
          <a:endParaRPr lang="en-US"/>
        </a:p>
      </dgm:t>
    </dgm:pt>
    <dgm:pt modelId="{FDE92B82-BE27-C840-8A83-4011F28AC176}" type="pres">
      <dgm:prSet presAssocID="{E89932C7-5111-CF4C-8DD5-F59FC5E912A4}" presName="parentText" presStyleLbl="node1" presStyleIdx="3" presStyleCnt="4" custScaleX="333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B3276-2DFF-5B42-8157-222112B34228}" type="pres">
      <dgm:prSet presAssocID="{E89932C7-5111-CF4C-8DD5-F59FC5E912A4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7CD3EDC1-59DC-9040-8916-4516C7242E88}" type="presOf" srcId="{8105F8F7-F9D4-0A46-B067-6D06079A34F0}" destId="{CB2B3276-2DFF-5B42-8157-222112B34228}" srcOrd="0" destOrd="0" presId="urn:microsoft.com/office/officeart/2005/8/layout/vList5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276854F7-D71D-4E4C-BC3F-6B317DC40D65}" type="presOf" srcId="{D1776C8F-2B10-4075-8DF7-7F65AB725ED5}" destId="{F5034101-5B7D-4FE7-B47A-5A48CF39606B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D31A2EE7-9458-F540-AE26-EF898F7F2A5A}" srcId="{F6FEADD9-F67D-41F5-BA4C-3C84956E7F46}" destId="{E89932C7-5111-CF4C-8DD5-F59FC5E912A4}" srcOrd="3" destOrd="0" parTransId="{3D1B80A8-3E14-4846-A337-F771D556D3F4}" sibTransId="{A34AA609-0F43-7D42-8EF8-F10252E527A8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20F18E1A-92A4-3E44-AD0C-1FBAD15C62AC}" type="presOf" srcId="{1E4D3931-0DBD-4211-A24A-6AF364284B1E}" destId="{D54B1729-BC98-42C1-9C6C-D65DCBA4358F}" srcOrd="0" destOrd="0" presId="urn:microsoft.com/office/officeart/2005/8/layout/vList5"/>
    <dgm:cxn modelId="{256D3D59-15E9-A347-A228-080439BCE1CA}" type="presOf" srcId="{C59269D0-92A5-481C-BA64-727AFB0DD545}" destId="{B37A5355-225B-4C6F-AED7-6C620F99EECC}" srcOrd="0" destOrd="0" presId="urn:microsoft.com/office/officeart/2005/8/layout/vList5"/>
    <dgm:cxn modelId="{1350668F-49D6-F241-B6C5-B167D2E696E5}" type="presOf" srcId="{F6FEADD9-F67D-41F5-BA4C-3C84956E7F46}" destId="{AAE7A1E6-6847-453D-B55B-8A82BF138C1D}" srcOrd="0" destOrd="0" presId="urn:microsoft.com/office/officeart/2005/8/layout/vList5"/>
    <dgm:cxn modelId="{014C5F87-AC4E-564F-9728-156F1C7E7D99}" type="presOf" srcId="{6BE4E373-0656-4EDC-821E-BE09C952B1F6}" destId="{C7C3E6FD-D83F-4BDA-907E-B5EE041DA931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2ED5E4DC-B616-CE48-916C-0B455D73B6EE}" srcId="{E89932C7-5111-CF4C-8DD5-F59FC5E912A4}" destId="{8105F8F7-F9D4-0A46-B067-6D06079A34F0}" srcOrd="0" destOrd="0" parTransId="{C16518E7-4FF0-ED4E-BAC7-C787EA420CA9}" sibTransId="{C058BFC5-AFD9-E04D-B7BA-A621E21F097A}"/>
    <dgm:cxn modelId="{1351EAF4-DE33-7B4C-A9A0-7556E76D912C}" type="presOf" srcId="{74EE5CD8-078F-4590-BF9C-A341A294A016}" destId="{7E429971-BC57-430F-BB25-C0574E5E39E3}" srcOrd="0" destOrd="0" presId="urn:microsoft.com/office/officeart/2005/8/layout/vList5"/>
    <dgm:cxn modelId="{38E1DE46-1211-2A40-9CEC-EF1407515938}" type="presOf" srcId="{E89932C7-5111-CF4C-8DD5-F59FC5E912A4}" destId="{FDE92B82-BE27-C840-8A83-4011F28AC176}" srcOrd="0" destOrd="0" presId="urn:microsoft.com/office/officeart/2005/8/layout/vList5"/>
    <dgm:cxn modelId="{C12FA9E3-2DA2-704E-A3A0-C4453DA37AB0}" type="presOf" srcId="{AA046201-5C4D-445E-BF0B-5C6D2B0A1945}" destId="{C04276DC-EE64-470A-B8BC-09067B8045FA}" srcOrd="0" destOrd="0" presId="urn:microsoft.com/office/officeart/2005/8/layout/vList5"/>
    <dgm:cxn modelId="{F98592C6-8DFB-074E-91A8-DBE7772E5D7E}" type="presParOf" srcId="{AAE7A1E6-6847-453D-B55B-8A82BF138C1D}" destId="{C4407577-18A2-46E0-8805-2838042EB67A}" srcOrd="0" destOrd="0" presId="urn:microsoft.com/office/officeart/2005/8/layout/vList5"/>
    <dgm:cxn modelId="{55CBBA42-5942-A84B-8616-55967A6F2C98}" type="presParOf" srcId="{C4407577-18A2-46E0-8805-2838042EB67A}" destId="{7E429971-BC57-430F-BB25-C0574E5E39E3}" srcOrd="0" destOrd="0" presId="urn:microsoft.com/office/officeart/2005/8/layout/vList5"/>
    <dgm:cxn modelId="{50ABC777-67D2-AA45-874C-545A2FFFF104}" type="presParOf" srcId="{C4407577-18A2-46E0-8805-2838042EB67A}" destId="{D54B1729-BC98-42C1-9C6C-D65DCBA4358F}" srcOrd="1" destOrd="0" presId="urn:microsoft.com/office/officeart/2005/8/layout/vList5"/>
    <dgm:cxn modelId="{3DA72A01-B17E-E047-8BA4-805F677D2E57}" type="presParOf" srcId="{AAE7A1E6-6847-453D-B55B-8A82BF138C1D}" destId="{AB8574CC-D4F2-4555-AEE3-F4EE58B11D03}" srcOrd="1" destOrd="0" presId="urn:microsoft.com/office/officeart/2005/8/layout/vList5"/>
    <dgm:cxn modelId="{92FD36F9-3A59-C14B-AF71-82127DA04193}" type="presParOf" srcId="{AAE7A1E6-6847-453D-B55B-8A82BF138C1D}" destId="{85B8F607-FDD8-476A-ADBE-E1250824F294}" srcOrd="2" destOrd="0" presId="urn:microsoft.com/office/officeart/2005/8/layout/vList5"/>
    <dgm:cxn modelId="{461A5A29-AAE2-C546-9B29-151477F9A779}" type="presParOf" srcId="{85B8F607-FDD8-476A-ADBE-E1250824F294}" destId="{C04276DC-EE64-470A-B8BC-09067B8045FA}" srcOrd="0" destOrd="0" presId="urn:microsoft.com/office/officeart/2005/8/layout/vList5"/>
    <dgm:cxn modelId="{4B5CCA7C-EE09-A94A-A649-B02656996A5F}" type="presParOf" srcId="{85B8F607-FDD8-476A-ADBE-E1250824F294}" destId="{B37A5355-225B-4C6F-AED7-6C620F99EECC}" srcOrd="1" destOrd="0" presId="urn:microsoft.com/office/officeart/2005/8/layout/vList5"/>
    <dgm:cxn modelId="{E73CF072-B4E8-D449-ADA8-F01C047FE02A}" type="presParOf" srcId="{AAE7A1E6-6847-453D-B55B-8A82BF138C1D}" destId="{5ACAA866-A8A8-4183-97B5-CEEAB1525C60}" srcOrd="3" destOrd="0" presId="urn:microsoft.com/office/officeart/2005/8/layout/vList5"/>
    <dgm:cxn modelId="{115E021F-4CC8-BF4F-BE50-764458EC96F4}" type="presParOf" srcId="{AAE7A1E6-6847-453D-B55B-8A82BF138C1D}" destId="{477213BE-9E91-4950-8451-7F60796F47F4}" srcOrd="4" destOrd="0" presId="urn:microsoft.com/office/officeart/2005/8/layout/vList5"/>
    <dgm:cxn modelId="{C8CF87E0-649C-C647-969A-E47A86EBA4B9}" type="presParOf" srcId="{477213BE-9E91-4950-8451-7F60796F47F4}" destId="{F5034101-5B7D-4FE7-B47A-5A48CF39606B}" srcOrd="0" destOrd="0" presId="urn:microsoft.com/office/officeart/2005/8/layout/vList5"/>
    <dgm:cxn modelId="{D4490482-1AE1-8C46-BBA8-F5DE45CE5808}" type="presParOf" srcId="{477213BE-9E91-4950-8451-7F60796F47F4}" destId="{C7C3E6FD-D83F-4BDA-907E-B5EE041DA931}" srcOrd="1" destOrd="0" presId="urn:microsoft.com/office/officeart/2005/8/layout/vList5"/>
    <dgm:cxn modelId="{9296F6FA-52A1-B644-B8D8-BE0A77BB7146}" type="presParOf" srcId="{AAE7A1E6-6847-453D-B55B-8A82BF138C1D}" destId="{D854B913-208A-9545-9DF7-2D63635473B3}" srcOrd="5" destOrd="0" presId="urn:microsoft.com/office/officeart/2005/8/layout/vList5"/>
    <dgm:cxn modelId="{BE881154-B52B-0942-8420-DF99822C224E}" type="presParOf" srcId="{AAE7A1E6-6847-453D-B55B-8A82BF138C1D}" destId="{B469ADB4-30EB-8143-985A-4125B61A4116}" srcOrd="6" destOrd="0" presId="urn:microsoft.com/office/officeart/2005/8/layout/vList5"/>
    <dgm:cxn modelId="{1937C937-E3D6-6E44-9A71-4B4CA38FBF06}" type="presParOf" srcId="{B469ADB4-30EB-8143-985A-4125B61A4116}" destId="{FDE92B82-BE27-C840-8A83-4011F28AC176}" srcOrd="0" destOrd="0" presId="urn:microsoft.com/office/officeart/2005/8/layout/vList5"/>
    <dgm:cxn modelId="{3DB1A6B6-E749-684C-9424-2D34174A059B}" type="presParOf" srcId="{B469ADB4-30EB-8143-985A-4125B61A4116}" destId="{CB2B3276-2DFF-5B42-8157-222112B342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235725" y="-1639151"/>
          <a:ext cx="613003" cy="4047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Operating System</a:t>
          </a:r>
          <a:endParaRPr lang="en-US" sz="2700" kern="1200" dirty="0"/>
        </a:p>
      </dsp:txBody>
      <dsp:txXfrm rot="-5400000">
        <a:off x="1518355" y="108143"/>
        <a:ext cx="4017820" cy="553155"/>
      </dsp:txXfrm>
    </dsp:sp>
    <dsp:sp modelId="{7E429971-BC57-430F-BB25-C0574E5E39E3}">
      <dsp:nvSpPr>
        <dsp:cNvPr id="0" name=""/>
        <dsp:cNvSpPr/>
      </dsp:nvSpPr>
      <dsp:spPr>
        <a:xfrm>
          <a:off x="758500" y="1593"/>
          <a:ext cx="759855" cy="7662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1</a:t>
          </a:r>
          <a:endParaRPr lang="en-US" sz="3800" kern="1200" dirty="0"/>
        </a:p>
      </dsp:txBody>
      <dsp:txXfrm>
        <a:off x="795593" y="38686"/>
        <a:ext cx="685669" cy="692068"/>
      </dsp:txXfrm>
    </dsp:sp>
    <dsp:sp modelId="{B37A5355-225B-4C6F-AED7-6C620F99EECC}">
      <dsp:nvSpPr>
        <dsp:cNvPr id="0" name=""/>
        <dsp:cNvSpPr/>
      </dsp:nvSpPr>
      <dsp:spPr>
        <a:xfrm rot="5400000">
          <a:off x="3228735" y="-834584"/>
          <a:ext cx="613003" cy="4047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Command Line Interface</a:t>
          </a:r>
          <a:endParaRPr lang="en-US" sz="2700" kern="1200" dirty="0"/>
        </a:p>
      </dsp:txBody>
      <dsp:txXfrm rot="-5400000">
        <a:off x="1511365" y="912710"/>
        <a:ext cx="4017820" cy="553155"/>
      </dsp:txXfrm>
    </dsp:sp>
    <dsp:sp modelId="{C04276DC-EE64-470A-B8BC-09067B8045FA}">
      <dsp:nvSpPr>
        <dsp:cNvPr id="0" name=""/>
        <dsp:cNvSpPr/>
      </dsp:nvSpPr>
      <dsp:spPr>
        <a:xfrm>
          <a:off x="758500" y="806160"/>
          <a:ext cx="752865" cy="7662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2</a:t>
          </a:r>
          <a:endParaRPr lang="en-US" sz="3800" kern="1200" dirty="0"/>
        </a:p>
      </dsp:txBody>
      <dsp:txXfrm>
        <a:off x="795252" y="842912"/>
        <a:ext cx="679361" cy="692750"/>
      </dsp:txXfrm>
    </dsp:sp>
    <dsp:sp modelId="{C7C3E6FD-D83F-4BDA-907E-B5EE041DA931}">
      <dsp:nvSpPr>
        <dsp:cNvPr id="0" name=""/>
        <dsp:cNvSpPr/>
      </dsp:nvSpPr>
      <dsp:spPr>
        <a:xfrm rot="5400000">
          <a:off x="3235725" y="-30017"/>
          <a:ext cx="613003" cy="4047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Scripting</a:t>
          </a:r>
          <a:endParaRPr lang="en-US" sz="2700" kern="1200" dirty="0"/>
        </a:p>
      </dsp:txBody>
      <dsp:txXfrm rot="-5400000">
        <a:off x="1518355" y="1717277"/>
        <a:ext cx="4017820" cy="553155"/>
      </dsp:txXfrm>
    </dsp:sp>
    <dsp:sp modelId="{F5034101-5B7D-4FE7-B47A-5A48CF39606B}">
      <dsp:nvSpPr>
        <dsp:cNvPr id="0" name=""/>
        <dsp:cNvSpPr/>
      </dsp:nvSpPr>
      <dsp:spPr>
        <a:xfrm>
          <a:off x="758500" y="1610727"/>
          <a:ext cx="759855" cy="7662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3</a:t>
          </a:r>
          <a:endParaRPr lang="en-US" sz="3800" kern="1200" dirty="0"/>
        </a:p>
      </dsp:txBody>
      <dsp:txXfrm>
        <a:off x="795593" y="1647820"/>
        <a:ext cx="685669" cy="692068"/>
      </dsp:txXfrm>
    </dsp:sp>
    <dsp:sp modelId="{CB2B3276-2DFF-5B42-8157-222112B34228}">
      <dsp:nvSpPr>
        <dsp:cNvPr id="0" name=""/>
        <dsp:cNvSpPr/>
      </dsp:nvSpPr>
      <dsp:spPr>
        <a:xfrm rot="5400000">
          <a:off x="3235725" y="774549"/>
          <a:ext cx="613003" cy="4047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Clips</a:t>
          </a:r>
          <a:endParaRPr lang="en-US" sz="2700" kern="1200" dirty="0"/>
        </a:p>
      </dsp:txBody>
      <dsp:txXfrm rot="-5400000">
        <a:off x="1518355" y="2521843"/>
        <a:ext cx="4017820" cy="553155"/>
      </dsp:txXfrm>
    </dsp:sp>
    <dsp:sp modelId="{FDE92B82-BE27-C840-8A83-4011F28AC176}">
      <dsp:nvSpPr>
        <dsp:cNvPr id="0" name=""/>
        <dsp:cNvSpPr/>
      </dsp:nvSpPr>
      <dsp:spPr>
        <a:xfrm>
          <a:off x="758500" y="2415294"/>
          <a:ext cx="759855" cy="7662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4</a:t>
          </a:r>
          <a:endParaRPr lang="en-US" sz="3800" kern="1200" dirty="0"/>
        </a:p>
      </dsp:txBody>
      <dsp:txXfrm>
        <a:off x="795593" y="2452387"/>
        <a:ext cx="685669" cy="692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Sections can help to organize your slides or facilitate collaboration between multiple authors. On the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 under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/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brief. Make your text as brief as possible to maintain a larger font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710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710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9570C-A909-40C0-B9F8-7AD3BA2C3C56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there is relevant</a:t>
            </a:r>
            <a:r>
              <a:rPr lang="en-US" baseline="0" dirty="0" smtClean="0"/>
              <a:t> video content, such as a case study video, demo of a product, or other training materials, include it in the presentation as well. 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case study or</a:t>
            </a:r>
            <a:r>
              <a:rPr lang="en-US" baseline="0" dirty="0" smtClean="0"/>
              <a:t> class simulation to encourage discussion and apply lessons.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outcomes of the case study or class simulation.</a:t>
            </a:r>
          </a:p>
          <a:p>
            <a:r>
              <a:rPr lang="en-US" baseline="0" dirty="0" smtClean="0"/>
              <a:t>Cover best practices.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presentation?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using transitions to advance through several slides. 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slide. </a:t>
            </a:r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54" r:id="rId11"/>
    <p:sldLayoutId id="2147483655" r:id="rId12"/>
    <p:sldLayoutId id="2147483663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3.emf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0.emf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9.em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 smtClean="0"/>
              <a:t>rPod</a:t>
            </a:r>
            <a:r>
              <a:rPr lang="en-US" dirty="0" smtClean="0"/>
              <a:t> Description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Dennis Kaloi</a:t>
            </a:r>
          </a:p>
          <a:p>
            <a:r>
              <a:rPr lang="en-US" sz="2400" dirty="0" smtClean="0">
                <a:latin typeface="+mn-lt"/>
              </a:rPr>
              <a:t>October 27, 2014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057400" y="76200"/>
            <a:ext cx="57150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to Adjust Volumes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90600" y="1143000"/>
            <a:ext cx="77724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Channel Volume (</a:t>
            </a:r>
            <a:r>
              <a:rPr lang="en-US" sz="2400" dirty="0" err="1" smtClean="0"/>
              <a:t>Cvol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Hardware Control</a:t>
            </a:r>
            <a:r>
              <a:rPr lang="en-US" sz="2000" dirty="0"/>
              <a:t>, Range 0 – 127, 0 = OFF, 127 = Full Volume</a:t>
            </a:r>
            <a:endParaRPr lang="en-US" sz="2000" dirty="0" smtClean="0"/>
          </a:p>
          <a:p>
            <a:pPr lvl="1"/>
            <a:r>
              <a:rPr lang="en-US" sz="2000" dirty="0" smtClean="0"/>
              <a:t>No software Attack or Decay setting</a:t>
            </a:r>
          </a:p>
          <a:p>
            <a:pPr lvl="1"/>
            <a:r>
              <a:rPr lang="en-US" sz="2000" dirty="0" smtClean="0"/>
              <a:t>Channel lists supported</a:t>
            </a:r>
          </a:p>
          <a:p>
            <a:pPr lvl="1"/>
            <a:r>
              <a:rPr lang="en-US" sz="2000" dirty="0" smtClean="0"/>
              <a:t>Hardware Volume Ramp. ~15 </a:t>
            </a:r>
            <a:r>
              <a:rPr lang="en-US" sz="2000" dirty="0" err="1" smtClean="0"/>
              <a:t>ms</a:t>
            </a:r>
            <a:r>
              <a:rPr lang="en-US" sz="2000" dirty="0" smtClean="0"/>
              <a:t> to go from 127 to 0</a:t>
            </a:r>
          </a:p>
          <a:p>
            <a:pPr lvl="1"/>
            <a:r>
              <a:rPr lang="en-US" sz="2000" dirty="0" smtClean="0"/>
              <a:t>Avoid large changes to </a:t>
            </a:r>
            <a:r>
              <a:rPr lang="en-US" sz="2000" dirty="0" err="1" smtClean="0"/>
              <a:t>Cvol</a:t>
            </a:r>
            <a:r>
              <a:rPr lang="en-US" sz="2000" dirty="0" smtClean="0"/>
              <a:t> while playing</a:t>
            </a:r>
          </a:p>
          <a:p>
            <a:r>
              <a:rPr lang="en-US" sz="2400" dirty="0" smtClean="0"/>
              <a:t>Track Volume</a:t>
            </a:r>
          </a:p>
          <a:p>
            <a:pPr lvl="1"/>
            <a:r>
              <a:rPr lang="en-US" sz="2000" dirty="0" smtClean="0"/>
              <a:t>Software Control, Range 0 – 127, 0 = OFF, 127 = Full Volume</a:t>
            </a:r>
          </a:p>
          <a:p>
            <a:pPr lvl="1"/>
            <a:r>
              <a:rPr lang="en-US" sz="2000" dirty="0" smtClean="0"/>
              <a:t>Track Lists supported</a:t>
            </a:r>
          </a:p>
          <a:p>
            <a:pPr lvl="1"/>
            <a:r>
              <a:rPr lang="en-US" sz="2000" dirty="0" smtClean="0"/>
              <a:t>Affected by Attack, Decay, and Duck commands</a:t>
            </a:r>
          </a:p>
          <a:p>
            <a:pPr lvl="1"/>
            <a:r>
              <a:rPr lang="en-US" sz="2000" dirty="0" smtClean="0"/>
              <a:t>Attack and Decay protects large changes to </a:t>
            </a:r>
            <a:r>
              <a:rPr lang="en-US" sz="2000" dirty="0" err="1" smtClean="0"/>
              <a:t>Tvol</a:t>
            </a:r>
            <a:r>
              <a:rPr lang="en-US" sz="2000" dirty="0" smtClean="0"/>
              <a:t> while playing</a:t>
            </a:r>
          </a:p>
          <a:p>
            <a:r>
              <a:rPr lang="en-US" sz="2400" dirty="0" smtClean="0"/>
              <a:t>Duck and </a:t>
            </a:r>
            <a:r>
              <a:rPr lang="en-US" sz="2400" dirty="0" err="1" smtClean="0"/>
              <a:t>Unduck</a:t>
            </a:r>
            <a:r>
              <a:rPr lang="en-US" sz="2400" dirty="0" smtClean="0"/>
              <a:t> Volume</a:t>
            </a:r>
          </a:p>
          <a:p>
            <a:pPr lvl="1"/>
            <a:r>
              <a:rPr lang="en-US" sz="2000" dirty="0" smtClean="0"/>
              <a:t>Software Control</a:t>
            </a:r>
          </a:p>
          <a:p>
            <a:pPr lvl="1"/>
            <a:r>
              <a:rPr lang="en-US" sz="2000" dirty="0" smtClean="0"/>
              <a:t>Track Lists supported</a:t>
            </a:r>
          </a:p>
          <a:p>
            <a:r>
              <a:rPr lang="en-US" sz="2400" dirty="0" smtClean="0"/>
              <a:t>Mute and </a:t>
            </a:r>
            <a:r>
              <a:rPr lang="en-US" sz="2400" dirty="0" err="1" smtClean="0"/>
              <a:t>UnMute</a:t>
            </a:r>
            <a:endParaRPr lang="en-US" sz="2400" dirty="0" smtClean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tack Decay Timing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95331"/>
            <a:ext cx="6934200" cy="379418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524000" y="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Crossfades and Transitions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90600" y="1143000"/>
            <a:ext cx="6019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Attack/Decay Time</a:t>
            </a:r>
          </a:p>
          <a:p>
            <a:pPr lvl="1"/>
            <a:r>
              <a:rPr lang="en-US" sz="2000" dirty="0" smtClean="0"/>
              <a:t>Range </a:t>
            </a:r>
            <a:r>
              <a:rPr lang="en-US" sz="2000" dirty="0"/>
              <a:t>0 – 127, 0 = </a:t>
            </a:r>
            <a:r>
              <a:rPr lang="en-US" sz="2000" dirty="0" smtClean="0"/>
              <a:t>None, </a:t>
            </a:r>
            <a:r>
              <a:rPr lang="en-US" sz="2000" dirty="0"/>
              <a:t>127 = </a:t>
            </a:r>
            <a:r>
              <a:rPr lang="en-US" sz="2000" dirty="0" smtClean="0"/>
              <a:t>12.7 seconds</a:t>
            </a:r>
          </a:p>
          <a:p>
            <a:pPr lvl="1"/>
            <a:r>
              <a:rPr lang="en-US" sz="2000" dirty="0"/>
              <a:t>Log Taper</a:t>
            </a:r>
          </a:p>
          <a:p>
            <a:pPr lvl="1"/>
            <a:r>
              <a:rPr lang="en-US" sz="2000" dirty="0" smtClean="0"/>
              <a:t>Track lists supported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7800" y="1143000"/>
            <a:ext cx="678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Uses Play(m) or </a:t>
            </a:r>
            <a:r>
              <a:rPr lang="en-US" sz="2000" dirty="0" err="1"/>
              <a:t>Ldsnd</a:t>
            </a:r>
            <a:r>
              <a:rPr lang="en-US" sz="2000" dirty="0"/>
              <a:t>(m)/Start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Crossfade w/ Command modifier “X”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upports Track Lists</a:t>
            </a: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524000" y="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Crossfades and Transitions</a:t>
            </a:r>
            <a:endParaRPr lang="en-US" dirty="0"/>
          </a:p>
        </p:txBody>
      </p:sp>
      <p:pic>
        <p:nvPicPr>
          <p:cNvPr id="7" name="Picture 6" descr="Crossfade Timing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6057900" cy="42291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152400"/>
            <a:ext cx="5791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Sequence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838200"/>
            <a:ext cx="7162800" cy="541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Full automation and Advanced Control</a:t>
            </a:r>
          </a:p>
          <a:p>
            <a:r>
              <a:rPr lang="en-US" dirty="0" smtClean="0"/>
              <a:t>Input Stimulus</a:t>
            </a:r>
          </a:p>
          <a:p>
            <a:pPr lvl="1"/>
            <a:r>
              <a:rPr lang="en-US" dirty="0" smtClean="0"/>
              <a:t>Input Triggers</a:t>
            </a:r>
          </a:p>
          <a:p>
            <a:pPr lvl="1"/>
            <a:r>
              <a:rPr lang="en-US" dirty="0" smtClean="0"/>
              <a:t>Serial Ports</a:t>
            </a:r>
          </a:p>
          <a:p>
            <a:pPr lvl="1"/>
            <a:r>
              <a:rPr lang="en-US" dirty="0" smtClean="0"/>
              <a:t>DMX Recording</a:t>
            </a:r>
          </a:p>
          <a:p>
            <a:pPr lvl="1"/>
            <a:r>
              <a:rPr lang="en-US" dirty="0" smtClean="0"/>
              <a:t>Ethernet</a:t>
            </a:r>
          </a:p>
          <a:p>
            <a:pPr lvl="1"/>
            <a:r>
              <a:rPr lang="en-US" dirty="0" smtClean="0"/>
              <a:t>Midi</a:t>
            </a:r>
          </a:p>
          <a:p>
            <a:pPr lvl="1"/>
            <a:r>
              <a:rPr lang="en-US" dirty="0" smtClean="0"/>
              <a:t>Real Time Clock</a:t>
            </a:r>
          </a:p>
          <a:p>
            <a:pPr lvl="1"/>
            <a:r>
              <a:rPr lang="en-US" dirty="0" smtClean="0"/>
              <a:t>System Timer</a:t>
            </a:r>
          </a:p>
          <a:p>
            <a:pPr lvl="1"/>
            <a:r>
              <a:rPr lang="en-US" dirty="0" smtClean="0"/>
              <a:t>Microphone and Line Inputs</a:t>
            </a:r>
          </a:p>
          <a:p>
            <a:r>
              <a:rPr lang="en-US" dirty="0" smtClean="0"/>
              <a:t>Output Response</a:t>
            </a:r>
          </a:p>
          <a:p>
            <a:pPr lvl="1"/>
            <a:r>
              <a:rPr lang="en-US" dirty="0" smtClean="0"/>
              <a:t>Sound Playback</a:t>
            </a:r>
          </a:p>
          <a:p>
            <a:pPr lvl="1"/>
            <a:r>
              <a:rPr lang="en-US" dirty="0" smtClean="0"/>
              <a:t>Output Control</a:t>
            </a:r>
          </a:p>
          <a:p>
            <a:pPr lvl="1"/>
            <a:r>
              <a:rPr lang="en-US" dirty="0" smtClean="0"/>
              <a:t>Serial Ports</a:t>
            </a:r>
          </a:p>
          <a:p>
            <a:pPr lvl="1"/>
            <a:r>
              <a:rPr lang="en-US" dirty="0" smtClean="0"/>
              <a:t>DMX Lighting Control</a:t>
            </a:r>
          </a:p>
          <a:p>
            <a:pPr lvl="1"/>
            <a:r>
              <a:rPr lang="en-US" dirty="0" smtClean="0"/>
              <a:t>Ethernet</a:t>
            </a:r>
          </a:p>
          <a:p>
            <a:pPr lvl="1"/>
            <a:r>
              <a:rPr lang="en-US" dirty="0" smtClean="0"/>
              <a:t>Midi</a:t>
            </a:r>
          </a:p>
          <a:p>
            <a:pPr lvl="1"/>
            <a:r>
              <a:rPr lang="en-US" dirty="0" smtClean="0"/>
              <a:t>Data Logging</a:t>
            </a:r>
          </a:p>
          <a:p>
            <a:pPr lvl="1"/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152400"/>
            <a:ext cx="5791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Sequence Format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838200"/>
            <a:ext cx="7162800" cy="54102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Standard Text Files with a .</a:t>
            </a:r>
            <a:r>
              <a:rPr lang="en-US" dirty="0" err="1" smtClean="0"/>
              <a:t>seq</a:t>
            </a:r>
            <a:r>
              <a:rPr lang="en-US" dirty="0" smtClean="0"/>
              <a:t> extension</a:t>
            </a:r>
          </a:p>
          <a:p>
            <a:r>
              <a:rPr lang="en-US" dirty="0" smtClean="0"/>
              <a:t>Auto Boot Sequence named “</a:t>
            </a:r>
            <a:r>
              <a:rPr lang="en-US" dirty="0" err="1" smtClean="0"/>
              <a:t>startup.seq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Two Pass Compiler performed on a </a:t>
            </a:r>
            <a:r>
              <a:rPr lang="en-US" dirty="0" err="1" smtClean="0"/>
              <a:t>Ldseq</a:t>
            </a:r>
            <a:r>
              <a:rPr lang="en-US" dirty="0" smtClean="0"/>
              <a:t> or </a:t>
            </a:r>
            <a:r>
              <a:rPr lang="en-US" dirty="0" err="1" smtClean="0"/>
              <a:t>Playseq</a:t>
            </a:r>
            <a:r>
              <a:rPr lang="en-US" dirty="0" smtClean="0"/>
              <a:t> Command</a:t>
            </a:r>
          </a:p>
          <a:p>
            <a:r>
              <a:rPr lang="en-US" dirty="0" smtClean="0"/>
              <a:t>Stored on the Compact Flash Card</a:t>
            </a:r>
          </a:p>
          <a:p>
            <a:r>
              <a:rPr lang="en-US" dirty="0"/>
              <a:t>Layout</a:t>
            </a:r>
          </a:p>
          <a:p>
            <a:pPr marL="400050" lvl="1" indent="0">
              <a:buNone/>
            </a:pPr>
            <a:endParaRPr lang="en-US" u="sng" dirty="0"/>
          </a:p>
          <a:p>
            <a:pPr marL="400050" lvl="1" indent="0">
              <a:buNone/>
            </a:pPr>
            <a:r>
              <a:rPr lang="en-US" u="sng" dirty="0"/>
              <a:t>Description</a:t>
            </a:r>
            <a:r>
              <a:rPr lang="en-US" dirty="0"/>
              <a:t>				</a:t>
            </a:r>
            <a:r>
              <a:rPr lang="en-US" u="sng" dirty="0"/>
              <a:t>Example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Variable definitions and Group enumerations	</a:t>
            </a:r>
            <a:r>
              <a:rPr lang="en-US" dirty="0" smtClean="0"/>
              <a:t>	Define </a:t>
            </a:r>
            <a:r>
              <a:rPr lang="en-US" dirty="0"/>
              <a:t>x</a:t>
            </a:r>
          </a:p>
          <a:p>
            <a:pPr marL="400050" lvl="1" indent="0">
              <a:buNone/>
            </a:pPr>
            <a:r>
              <a:rPr lang="en-US" dirty="0"/>
              <a:t>Variable initialization 			x = 0</a:t>
            </a:r>
          </a:p>
          <a:p>
            <a:pPr marL="400050" lvl="1" indent="0">
              <a:buNone/>
            </a:pPr>
            <a:r>
              <a:rPr lang="en-US" dirty="0"/>
              <a:t>Port initialization				</a:t>
            </a:r>
            <a:r>
              <a:rPr lang="en-US" dirty="0" err="1"/>
              <a:t>Config</a:t>
            </a:r>
            <a:r>
              <a:rPr lang="en-US" dirty="0"/>
              <a:t> Console = 9600</a:t>
            </a:r>
          </a:p>
          <a:p>
            <a:pPr marL="400050" lvl="1" indent="0">
              <a:buNone/>
            </a:pPr>
            <a:r>
              <a:rPr lang="en-US" dirty="0"/>
              <a:t>Control File Mounting 			Mount light1 on 1</a:t>
            </a:r>
          </a:p>
          <a:p>
            <a:pPr marL="400050" lvl="1" indent="0">
              <a:buNone/>
            </a:pPr>
            <a:r>
              <a:rPr lang="en-US" dirty="0"/>
              <a:t>Subprogram loading 				</a:t>
            </a:r>
            <a:r>
              <a:rPr lang="en-US" dirty="0" err="1"/>
              <a:t>Ldseq</a:t>
            </a:r>
            <a:r>
              <a:rPr lang="en-US" dirty="0"/>
              <a:t> Show1 on 2</a:t>
            </a:r>
          </a:p>
          <a:p>
            <a:pPr marL="400050" lvl="1" indent="0">
              <a:buNone/>
            </a:pPr>
            <a:r>
              <a:rPr lang="en-US" dirty="0"/>
              <a:t>Main loop start			main	</a:t>
            </a:r>
            <a:r>
              <a:rPr lang="en-US" dirty="0" err="1"/>
              <a:t>Playseq</a:t>
            </a:r>
            <a:r>
              <a:rPr lang="en-US" dirty="0"/>
              <a:t> 1</a:t>
            </a:r>
          </a:p>
          <a:p>
            <a:pPr marL="400050" lvl="1" indent="0">
              <a:buNone/>
            </a:pPr>
            <a:r>
              <a:rPr lang="en-US" dirty="0"/>
              <a:t>Program body				 x = x + 1</a:t>
            </a:r>
          </a:p>
          <a:p>
            <a:pPr marL="400050" lvl="1" indent="0">
              <a:buNone/>
            </a:pPr>
            <a:r>
              <a:rPr lang="en-US" dirty="0"/>
              <a:t>Main loop end				</a:t>
            </a:r>
            <a:r>
              <a:rPr lang="en-US" dirty="0" err="1"/>
              <a:t>Goto</a:t>
            </a:r>
            <a:r>
              <a:rPr lang="en-US" dirty="0"/>
              <a:t> main</a:t>
            </a:r>
          </a:p>
          <a:p>
            <a:pPr marL="400050" lvl="1" indent="0">
              <a:buNone/>
            </a:pPr>
            <a:r>
              <a:rPr lang="en-US" dirty="0"/>
              <a:t>Event Lists				</a:t>
            </a:r>
            <a:r>
              <a:rPr lang="en-US" dirty="0" err="1"/>
              <a:t>Eventlist</a:t>
            </a:r>
            <a:r>
              <a:rPr lang="en-US" dirty="0"/>
              <a:t> Show1</a:t>
            </a:r>
          </a:p>
          <a:p>
            <a:pPr marL="400050" lvl="1" indent="0">
              <a:buNone/>
            </a:pPr>
            <a:r>
              <a:rPr lang="en-US" dirty="0"/>
              <a:t>				 [10:35]	Play </a:t>
            </a:r>
            <a:r>
              <a:rPr lang="en-US" dirty="0" err="1"/>
              <a:t>Sqam</a:t>
            </a:r>
            <a:r>
              <a:rPr lang="en-US" dirty="0"/>
              <a:t> on 1 						</a:t>
            </a:r>
            <a:r>
              <a:rPr lang="en-US" dirty="0" err="1"/>
              <a:t>Endlist</a:t>
            </a:r>
            <a:endParaRPr lang="en-US" dirty="0"/>
          </a:p>
          <a:p>
            <a:r>
              <a:rPr lang="en-US" dirty="0" smtClean="0"/>
              <a:t>Key Points</a:t>
            </a:r>
          </a:p>
          <a:p>
            <a:pPr lvl="1"/>
            <a:r>
              <a:rPr lang="en-US" dirty="0" smtClean="0"/>
              <a:t>All input stimulus should be polled in the program body section. 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main loop section can be alternately written with the “</a:t>
            </a:r>
            <a:r>
              <a:rPr lang="en-US" dirty="0" smtClean="0"/>
              <a:t>do-while”  or “for” loops.</a:t>
            </a:r>
          </a:p>
          <a:p>
            <a:pPr lvl="1"/>
            <a:r>
              <a:rPr lang="en-US" dirty="0" smtClean="0"/>
              <a:t>The sequence will terminate if it runs out of instructions to execute.</a:t>
            </a:r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Using Input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28187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Trigger types</a:t>
            </a:r>
          </a:p>
          <a:p>
            <a:pPr lvl="1"/>
            <a:r>
              <a:rPr lang="en-US" dirty="0"/>
              <a:t>Trigger </a:t>
            </a:r>
            <a:r>
              <a:rPr lang="en-US" dirty="0" smtClean="0"/>
              <a:t>Input:  Trig1-Trig12 </a:t>
            </a:r>
          </a:p>
          <a:p>
            <a:pPr lvl="2"/>
            <a:r>
              <a:rPr lang="en-US" dirty="0" smtClean="0"/>
              <a:t>Returns the instantaneous state of the trigger</a:t>
            </a:r>
          </a:p>
          <a:p>
            <a:pPr lvl="2"/>
            <a:r>
              <a:rPr lang="en-US" dirty="0" smtClean="0"/>
              <a:t>0 = off, not asserted.</a:t>
            </a:r>
          </a:p>
          <a:p>
            <a:pPr lvl="2"/>
            <a:r>
              <a:rPr lang="en-US" dirty="0" smtClean="0"/>
              <a:t>1 = on, asserted</a:t>
            </a:r>
          </a:p>
          <a:p>
            <a:pPr lvl="1"/>
            <a:r>
              <a:rPr lang="en-US" dirty="0"/>
              <a:t>Trigger </a:t>
            </a:r>
            <a:r>
              <a:rPr lang="en-US" dirty="0" smtClean="0"/>
              <a:t>Assertion: Close1 - Close12</a:t>
            </a:r>
          </a:p>
          <a:p>
            <a:pPr lvl="2"/>
            <a:r>
              <a:rPr lang="en-US" dirty="0" smtClean="0"/>
              <a:t>Sticky, returns closure detection state</a:t>
            </a:r>
          </a:p>
          <a:p>
            <a:pPr lvl="2"/>
            <a:r>
              <a:rPr lang="en-US" dirty="0" smtClean="0"/>
              <a:t>0 = falling edge of trigger was not detected</a:t>
            </a:r>
          </a:p>
          <a:p>
            <a:pPr lvl="2"/>
            <a:r>
              <a:rPr lang="en-US" dirty="0" smtClean="0"/>
              <a:t>1 = falling edge of trigger was detected</a:t>
            </a:r>
          </a:p>
          <a:p>
            <a:pPr lvl="2"/>
            <a:r>
              <a:rPr lang="en-US" dirty="0" smtClean="0"/>
              <a:t>Reading Close reset the state to zero</a:t>
            </a:r>
          </a:p>
          <a:p>
            <a:pPr lvl="1"/>
            <a:r>
              <a:rPr lang="en-US" dirty="0"/>
              <a:t>Trigger </a:t>
            </a:r>
            <a:r>
              <a:rPr lang="en-US" dirty="0" smtClean="0"/>
              <a:t>Release:  Open1 - Open12</a:t>
            </a:r>
          </a:p>
          <a:p>
            <a:pPr lvl="2"/>
            <a:r>
              <a:rPr lang="en-US" dirty="0"/>
              <a:t>Sticky, returns </a:t>
            </a:r>
            <a:r>
              <a:rPr lang="en-US" dirty="0" smtClean="0"/>
              <a:t>release detection </a:t>
            </a:r>
            <a:r>
              <a:rPr lang="en-US" dirty="0"/>
              <a:t>state</a:t>
            </a:r>
          </a:p>
          <a:p>
            <a:pPr lvl="2"/>
            <a:r>
              <a:rPr lang="en-US" dirty="0"/>
              <a:t>0 = </a:t>
            </a:r>
            <a:r>
              <a:rPr lang="en-US" dirty="0" smtClean="0"/>
              <a:t>rising edge </a:t>
            </a:r>
            <a:r>
              <a:rPr lang="en-US" dirty="0"/>
              <a:t>of trigger was not detected</a:t>
            </a:r>
          </a:p>
          <a:p>
            <a:pPr lvl="2"/>
            <a:r>
              <a:rPr lang="en-US" dirty="0"/>
              <a:t>1 = </a:t>
            </a:r>
            <a:r>
              <a:rPr lang="en-US" dirty="0" smtClean="0"/>
              <a:t>rising edge </a:t>
            </a:r>
            <a:r>
              <a:rPr lang="en-US" dirty="0"/>
              <a:t>of trigger was detected</a:t>
            </a:r>
          </a:p>
          <a:p>
            <a:pPr lvl="2"/>
            <a:r>
              <a:rPr lang="en-US" dirty="0"/>
              <a:t>Reading </a:t>
            </a:r>
            <a:r>
              <a:rPr lang="en-US" dirty="0" smtClean="0"/>
              <a:t>Open reset </a:t>
            </a:r>
            <a:r>
              <a:rPr lang="en-US" dirty="0"/>
              <a:t>the state to </a:t>
            </a:r>
            <a:r>
              <a:rPr lang="en-US" dirty="0" smtClean="0"/>
              <a:t>zero</a:t>
            </a:r>
          </a:p>
          <a:p>
            <a:pPr lvl="1"/>
            <a:r>
              <a:rPr lang="en-US" dirty="0"/>
              <a:t>Trigger </a:t>
            </a:r>
            <a:r>
              <a:rPr lang="en-US" dirty="0" smtClean="0"/>
              <a:t>Word:  Inputs</a:t>
            </a:r>
          </a:p>
          <a:p>
            <a:pPr lvl="2"/>
            <a:r>
              <a:rPr lang="en-US" dirty="0"/>
              <a:t>Returns the instantaneous state of </a:t>
            </a:r>
            <a:r>
              <a:rPr lang="en-US" dirty="0" smtClean="0"/>
              <a:t>all triggers</a:t>
            </a:r>
            <a:endParaRPr lang="en-US" dirty="0"/>
          </a:p>
          <a:p>
            <a:pPr lvl="2"/>
            <a:r>
              <a:rPr lang="en-US" dirty="0" smtClean="0"/>
              <a:t>Binary coded where trigger 1 has a weighting of 1 and trigger 8  = 128</a:t>
            </a:r>
            <a:endParaRPr lang="en-US" dirty="0"/>
          </a:p>
          <a:p>
            <a:pPr lvl="2"/>
            <a:r>
              <a:rPr lang="en-US" dirty="0" smtClean="0"/>
              <a:t>0 = no triggers are on and 4095 = all 12 triggers are on (255 for 8 trigger Mini-Sam)</a:t>
            </a:r>
          </a:p>
          <a:p>
            <a:r>
              <a:rPr lang="en-US" dirty="0" smtClean="0"/>
              <a:t>Example program segment</a:t>
            </a:r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J1</a:t>
            </a:r>
            <a:r>
              <a:rPr lang="en-US" dirty="0"/>
              <a:t> </a:t>
            </a:r>
            <a:r>
              <a:rPr lang="en-US" dirty="0" smtClean="0"/>
              <a:t>     if </a:t>
            </a:r>
            <a:r>
              <a:rPr lang="en-US" dirty="0"/>
              <a:t>Close1 == 1 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smtClean="0"/>
              <a:t>          Play </a:t>
            </a:r>
            <a:r>
              <a:rPr lang="en-US" dirty="0" err="1"/>
              <a:t>Flim</a:t>
            </a:r>
            <a:r>
              <a:rPr lang="en-US" dirty="0"/>
              <a:t> on 1 T1 </a:t>
            </a:r>
            <a:endParaRPr lang="en-US" dirty="0" smtClean="0"/>
          </a:p>
          <a:p>
            <a:pPr marL="8001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err="1" smtClean="0"/>
              <a:t>endif</a:t>
            </a:r>
            <a:r>
              <a:rPr lang="en-US" dirty="0" smtClean="0"/>
              <a:t> </a:t>
            </a:r>
            <a:endParaRPr lang="en-US" dirty="0"/>
          </a:p>
          <a:p>
            <a:pPr marL="8001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err="1" smtClean="0"/>
              <a:t>Goto</a:t>
            </a:r>
            <a:r>
              <a:rPr lang="en-US" dirty="0" smtClean="0"/>
              <a:t> </a:t>
            </a:r>
            <a:r>
              <a:rPr lang="en-US" dirty="0"/>
              <a:t>J1 </a:t>
            </a:r>
            <a:endParaRPr lang="en-US" dirty="0" smtClean="0"/>
          </a:p>
          <a:p>
            <a:pPr marL="1257300" lvl="3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Trigger states.ai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3657600" cy="2743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Serial Port Triggers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295400"/>
            <a:ext cx="8077200" cy="4728187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Serial Ports</a:t>
            </a:r>
          </a:p>
          <a:p>
            <a:pPr lvl="1"/>
            <a:r>
              <a:rPr lang="en-US" dirty="0" smtClean="0"/>
              <a:t>Console</a:t>
            </a:r>
          </a:p>
          <a:p>
            <a:pPr lvl="1"/>
            <a:r>
              <a:rPr lang="en-US" dirty="0" smtClean="0"/>
              <a:t>DTE</a:t>
            </a:r>
          </a:p>
          <a:p>
            <a:r>
              <a:rPr lang="en-US" dirty="0" smtClean="0"/>
              <a:t>Read and Peek Command</a:t>
            </a:r>
          </a:p>
          <a:p>
            <a:pPr lvl="1"/>
            <a:r>
              <a:rPr lang="en-US" dirty="0" smtClean="0"/>
              <a:t>Initiates a string capture</a:t>
            </a:r>
          </a:p>
          <a:p>
            <a:pPr lvl="1"/>
            <a:r>
              <a:rPr lang="en-US" dirty="0" smtClean="0"/>
              <a:t>Number of characters can be specified</a:t>
            </a:r>
          </a:p>
          <a:p>
            <a:pPr lvl="1"/>
            <a:r>
              <a:rPr lang="en-US" dirty="0" smtClean="0"/>
              <a:t>Can be locked to prevent loss of data</a:t>
            </a:r>
          </a:p>
          <a:p>
            <a:pPr lvl="1"/>
            <a:r>
              <a:rPr lang="en-US" dirty="0" smtClean="0"/>
              <a:t>Release returns serial port to the default command input state</a:t>
            </a:r>
          </a:p>
          <a:p>
            <a:pPr lvl="1"/>
            <a:r>
              <a:rPr lang="en-US" dirty="0" smtClean="0"/>
              <a:t>#/&amp; Numeric/ASCII Conversion feature</a:t>
            </a:r>
          </a:p>
          <a:p>
            <a:r>
              <a:rPr lang="en-US" dirty="0" smtClean="0"/>
              <a:t>Read Status</a:t>
            </a:r>
          </a:p>
          <a:p>
            <a:pPr lvl="1"/>
            <a:r>
              <a:rPr lang="en-US" dirty="0" smtClean="0"/>
              <a:t>?Console and ?DTE sticky flags</a:t>
            </a:r>
          </a:p>
          <a:p>
            <a:pPr lvl="1"/>
            <a:r>
              <a:rPr lang="en-US" dirty="0" smtClean="0"/>
              <a:t>Console and DTE are active buffer strings</a:t>
            </a:r>
          </a:p>
          <a:p>
            <a:pPr lvl="1"/>
            <a:r>
              <a:rPr lang="en-US" dirty="0" smtClean="0"/>
              <a:t>Status cleared after read</a:t>
            </a:r>
          </a:p>
          <a:p>
            <a:r>
              <a:rPr lang="en-US" dirty="0" smtClean="0"/>
              <a:t>Example program segment</a:t>
            </a:r>
          </a:p>
          <a:p>
            <a:pPr marL="800100" lvl="2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500" dirty="0" smtClean="0"/>
              <a:t>M0</a:t>
            </a:r>
            <a:r>
              <a:rPr lang="en-US" sz="2500" dirty="0"/>
              <a:t>	</a:t>
            </a:r>
            <a:r>
              <a:rPr lang="en-US" sz="2500" dirty="0" smtClean="0"/>
              <a:t>Read </a:t>
            </a:r>
            <a:r>
              <a:rPr lang="en-US" sz="2500" dirty="0"/>
              <a:t>DTE 	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i="1" dirty="0" smtClean="0"/>
              <a:t>		</a:t>
            </a:r>
            <a:r>
              <a:rPr lang="en-US" sz="2500" dirty="0" smtClean="0"/>
              <a:t>if ?DTE == 1 	</a:t>
            </a:r>
          </a:p>
          <a:p>
            <a:pPr marL="0" indent="0">
              <a:buNone/>
            </a:pPr>
            <a:r>
              <a:rPr lang="en-US" sz="2500" i="1" dirty="0"/>
              <a:t>	   </a:t>
            </a:r>
            <a:r>
              <a:rPr lang="en-US" sz="2500" i="1" dirty="0" smtClean="0"/>
              <a:t>	     </a:t>
            </a:r>
            <a:r>
              <a:rPr lang="en-US" sz="2500" dirty="0" smtClean="0"/>
              <a:t>if </a:t>
            </a:r>
            <a:r>
              <a:rPr lang="en-US" sz="2500" dirty="0"/>
              <a:t>DTE == “Play”    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i="1" dirty="0" smtClean="0"/>
              <a:t>	      	</a:t>
            </a:r>
            <a:r>
              <a:rPr lang="en-US" sz="2500" dirty="0" smtClean="0"/>
              <a:t>          Play </a:t>
            </a:r>
            <a:r>
              <a:rPr lang="en-US" sz="2500" dirty="0" err="1" smtClean="0"/>
              <a:t>Flim</a:t>
            </a:r>
            <a:r>
              <a:rPr lang="en-US" sz="2500" dirty="0" smtClean="0"/>
              <a:t> on 1   </a:t>
            </a:r>
          </a:p>
          <a:p>
            <a:pPr marL="0" indent="0">
              <a:buNone/>
            </a:pPr>
            <a:r>
              <a:rPr lang="en-US" sz="2500" i="1" dirty="0"/>
              <a:t>	   </a:t>
            </a:r>
            <a:r>
              <a:rPr lang="en-US" sz="2500" i="1" dirty="0" smtClean="0"/>
              <a:t>	     </a:t>
            </a:r>
            <a:r>
              <a:rPr lang="en-US" sz="2500" dirty="0" err="1" smtClean="0"/>
              <a:t>endif</a:t>
            </a:r>
            <a:endParaRPr lang="en-US" sz="2500" dirty="0"/>
          </a:p>
          <a:p>
            <a:pPr marL="0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	</a:t>
            </a:r>
            <a:r>
              <a:rPr lang="en-US" sz="2500" dirty="0" err="1" smtClean="0"/>
              <a:t>endif</a:t>
            </a:r>
            <a:endParaRPr lang="en-US" sz="2500" dirty="0"/>
          </a:p>
          <a:p>
            <a:pPr marL="0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	</a:t>
            </a:r>
            <a:r>
              <a:rPr lang="en-US" sz="2500" dirty="0" err="1" smtClean="0"/>
              <a:t>Goto</a:t>
            </a:r>
            <a:r>
              <a:rPr lang="en-US" sz="2500" dirty="0" smtClean="0"/>
              <a:t> </a:t>
            </a:r>
            <a:r>
              <a:rPr lang="en-US" sz="2500" dirty="0"/>
              <a:t>M0 </a:t>
            </a:r>
          </a:p>
          <a:p>
            <a:pPr marL="0" indent="0">
              <a:buNone/>
            </a:pPr>
            <a:endParaRPr lang="en-US" dirty="0"/>
          </a:p>
          <a:p>
            <a:pPr marL="1257300" lvl="3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77200" cy="5685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Clip Database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4267200" cy="613387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Tale of Two Sequences</a:t>
            </a:r>
          </a:p>
          <a:p>
            <a:pPr lvl="1"/>
            <a:r>
              <a:rPr lang="en-US" sz="1400" dirty="0" smtClean="0"/>
              <a:t>Old Sequence Program (28 Lines)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838200" y="1447800"/>
            <a:ext cx="7315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Eventlist</a:t>
            </a:r>
            <a:r>
              <a:rPr lang="en-US" sz="1000" dirty="0"/>
              <a:t>	BCOS		</a:t>
            </a:r>
            <a:r>
              <a:rPr lang="en-US" sz="1000" dirty="0" smtClean="0"/>
              <a:t>;</a:t>
            </a:r>
            <a:r>
              <a:rPr lang="en-US" sz="1000" dirty="0"/>
              <a:t>Contains all playback </a:t>
            </a:r>
            <a:r>
              <a:rPr lang="en-US" sz="1000" dirty="0" smtClean="0"/>
              <a:t>events</a:t>
            </a:r>
            <a:endParaRPr lang="en-US" sz="1000" dirty="0"/>
          </a:p>
          <a:p>
            <a:r>
              <a:rPr lang="en-US" sz="1000" dirty="0"/>
              <a:t>[00:00:00.00</a:t>
            </a:r>
            <a:r>
              <a:rPr lang="en-US" sz="1000" dirty="0" smtClean="0"/>
              <a:t>] </a:t>
            </a:r>
            <a:r>
              <a:rPr lang="en-US" sz="1000" dirty="0" err="1" smtClean="0"/>
              <a:t>Tvol</a:t>
            </a:r>
            <a:r>
              <a:rPr lang="en-US" sz="1000" dirty="0" smtClean="0"/>
              <a:t> </a:t>
            </a:r>
            <a:r>
              <a:rPr lang="en-US" sz="1000" dirty="0"/>
              <a:t>1,2,3 = 100		</a:t>
            </a:r>
            <a:r>
              <a:rPr lang="en-US" sz="1000" dirty="0" smtClean="0"/>
              <a:t>;</a:t>
            </a:r>
            <a:r>
              <a:rPr lang="en-US" sz="1000" dirty="0"/>
              <a:t>Set track 1 </a:t>
            </a:r>
            <a:r>
              <a:rPr lang="en-US" sz="1000" dirty="0" smtClean="0"/>
              <a:t>volume</a:t>
            </a:r>
            <a:endParaRPr lang="en-US" sz="1000" dirty="0"/>
          </a:p>
          <a:p>
            <a:r>
              <a:rPr lang="en-US" sz="1000" dirty="0"/>
              <a:t>[00:00:00.00</a:t>
            </a:r>
            <a:r>
              <a:rPr lang="en-US" sz="1000" dirty="0" smtClean="0"/>
              <a:t>] Play </a:t>
            </a:r>
            <a:r>
              <a:rPr lang="en-US" sz="1000" dirty="0"/>
              <a:t>Sect1 on 1,3,5 T 1,2,3	</a:t>
            </a:r>
            <a:r>
              <a:rPr lang="en-US" sz="1000" dirty="0" smtClean="0"/>
              <a:t>;Play Sect1.wav, all outputs, Tracks 1,2,3 (HF, MF, LF) TRIGGER 1	 </a:t>
            </a:r>
          </a:p>
          <a:p>
            <a:r>
              <a:rPr lang="en-US" sz="1000" dirty="0" smtClean="0"/>
              <a:t>[</a:t>
            </a:r>
            <a:r>
              <a:rPr lang="en-US" sz="1000" dirty="0"/>
              <a:t>00:00:00.10</a:t>
            </a:r>
            <a:r>
              <a:rPr lang="en-US" sz="1000" dirty="0" smtClean="0"/>
              <a:t>] </a:t>
            </a:r>
            <a:r>
              <a:rPr lang="en-US" sz="1000" dirty="0" err="1" smtClean="0"/>
              <a:t>Dek</a:t>
            </a:r>
            <a:r>
              <a:rPr lang="en-US" sz="1000" dirty="0" smtClean="0"/>
              <a:t> </a:t>
            </a:r>
            <a:r>
              <a:rPr lang="en-US" sz="1000" dirty="0"/>
              <a:t>1,2,3 = 1		</a:t>
            </a:r>
            <a:r>
              <a:rPr lang="en-US" sz="1000" dirty="0" smtClean="0"/>
              <a:t>;</a:t>
            </a:r>
            <a:r>
              <a:rPr lang="en-US" sz="1000" dirty="0"/>
              <a:t>set Section 1 decay time (tenths of seconds</a:t>
            </a:r>
            <a:r>
              <a:rPr lang="en-US" sz="1000" dirty="0" smtClean="0"/>
              <a:t>)</a:t>
            </a:r>
            <a:endParaRPr lang="en-US" sz="1000" dirty="0"/>
          </a:p>
          <a:p>
            <a:r>
              <a:rPr lang="en-US" sz="1000" dirty="0"/>
              <a:t>[00:00:26.00</a:t>
            </a:r>
            <a:r>
              <a:rPr lang="en-US" sz="1000" dirty="0" smtClean="0"/>
              <a:t>] </a:t>
            </a:r>
            <a:r>
              <a:rPr lang="en-US" sz="1000" dirty="0" err="1" smtClean="0"/>
              <a:t>Tvol</a:t>
            </a:r>
            <a:r>
              <a:rPr lang="en-US" sz="1000" dirty="0" smtClean="0"/>
              <a:t> </a:t>
            </a:r>
            <a:r>
              <a:rPr lang="en-US" sz="1000" dirty="0"/>
              <a:t>4,5,6 = 78		</a:t>
            </a:r>
            <a:r>
              <a:rPr lang="en-US" sz="1000" dirty="0" smtClean="0"/>
              <a:t>;</a:t>
            </a:r>
            <a:r>
              <a:rPr lang="en-US" sz="1000" dirty="0"/>
              <a:t>set S1LOOP </a:t>
            </a:r>
            <a:r>
              <a:rPr lang="en-US" sz="1000" dirty="0" smtClean="0"/>
              <a:t>volume</a:t>
            </a:r>
            <a:endParaRPr lang="en-US" sz="1000" dirty="0"/>
          </a:p>
          <a:p>
            <a:r>
              <a:rPr lang="en-US" sz="1000" dirty="0"/>
              <a:t>[00:00:26.06</a:t>
            </a:r>
            <a:r>
              <a:rPr lang="en-US" sz="1000" dirty="0" smtClean="0"/>
              <a:t>] Loop </a:t>
            </a:r>
            <a:r>
              <a:rPr lang="en-US" sz="1000" dirty="0"/>
              <a:t>S1Loop on 1,3,5 T 4,5,6	</a:t>
            </a:r>
            <a:r>
              <a:rPr lang="en-US" sz="1000" dirty="0" smtClean="0"/>
              <a:t>;</a:t>
            </a:r>
            <a:r>
              <a:rPr lang="en-US" sz="1000" dirty="0"/>
              <a:t>Start looping S1Loop.wav, all outputs, Tracks 4,5,6 - launch idle </a:t>
            </a:r>
            <a:r>
              <a:rPr lang="en-US" sz="1000" dirty="0" smtClean="0"/>
              <a:t>loop</a:t>
            </a:r>
            <a:endParaRPr lang="en-US" sz="1000" dirty="0"/>
          </a:p>
          <a:p>
            <a:r>
              <a:rPr lang="en-US" sz="1000" dirty="0" smtClean="0"/>
              <a:t>[</a:t>
            </a:r>
            <a:r>
              <a:rPr lang="en-US" sz="1000" dirty="0"/>
              <a:t>00:00:27.00</a:t>
            </a:r>
            <a:r>
              <a:rPr lang="en-US" sz="1000" dirty="0" smtClean="0"/>
              <a:t>] </a:t>
            </a:r>
            <a:r>
              <a:rPr lang="en-US" sz="1000" dirty="0" err="1" smtClean="0"/>
              <a:t>Dek</a:t>
            </a:r>
            <a:r>
              <a:rPr lang="en-US" sz="1000" dirty="0" smtClean="0"/>
              <a:t> </a:t>
            </a:r>
            <a:r>
              <a:rPr lang="en-US" sz="1000" dirty="0"/>
              <a:t>4,5,6 = 1		</a:t>
            </a:r>
            <a:r>
              <a:rPr lang="en-US" sz="1000" dirty="0" smtClean="0"/>
              <a:t>;</a:t>
            </a:r>
            <a:r>
              <a:rPr lang="en-US" sz="1000" dirty="0"/>
              <a:t>Set Loop decay time (tenths of seconds</a:t>
            </a:r>
            <a:r>
              <a:rPr lang="en-US" sz="1000" dirty="0" smtClean="0"/>
              <a:t>)</a:t>
            </a:r>
            <a:endParaRPr lang="en-US" sz="1000" dirty="0"/>
          </a:p>
          <a:p>
            <a:r>
              <a:rPr lang="en-US" sz="1000" dirty="0"/>
              <a:t>[00:01:30.00</a:t>
            </a:r>
            <a:r>
              <a:rPr lang="en-US" sz="1000" dirty="0" smtClean="0"/>
              <a:t>] Stop </a:t>
            </a:r>
            <a:r>
              <a:rPr lang="en-US" sz="1000" dirty="0"/>
              <a:t>4,5,6	</a:t>
            </a:r>
            <a:r>
              <a:rPr lang="en-US" sz="1000" dirty="0" smtClean="0"/>
              <a:t>	;</a:t>
            </a:r>
            <a:r>
              <a:rPr lang="en-US" sz="1000" dirty="0"/>
              <a:t>Kill the loop if the train sits idle for more than 60 </a:t>
            </a:r>
            <a:r>
              <a:rPr lang="en-US" sz="1000" dirty="0" smtClean="0"/>
              <a:t>seconds</a:t>
            </a:r>
            <a:endParaRPr lang="en-US" sz="1000" dirty="0"/>
          </a:p>
          <a:p>
            <a:r>
              <a:rPr lang="en-US" sz="1000" dirty="0" smtClean="0"/>
              <a:t>[</a:t>
            </a:r>
            <a:r>
              <a:rPr lang="en-US" sz="1000" dirty="0"/>
              <a:t>01:00:00.00</a:t>
            </a:r>
            <a:r>
              <a:rPr lang="en-US" sz="1000" dirty="0" smtClean="0"/>
              <a:t>] </a:t>
            </a:r>
            <a:r>
              <a:rPr lang="en-US" sz="1000" dirty="0" err="1" smtClean="0"/>
              <a:t>Tvol</a:t>
            </a:r>
            <a:r>
              <a:rPr lang="en-US" sz="1000" dirty="0" smtClean="0"/>
              <a:t> </a:t>
            </a:r>
            <a:r>
              <a:rPr lang="en-US" sz="1000" dirty="0"/>
              <a:t>1,2,3 = 127		</a:t>
            </a:r>
            <a:r>
              <a:rPr lang="en-US" sz="1000" dirty="0" smtClean="0"/>
              <a:t>;</a:t>
            </a:r>
            <a:r>
              <a:rPr lang="en-US" sz="1000" dirty="0"/>
              <a:t>Set Sect_2 </a:t>
            </a:r>
            <a:r>
              <a:rPr lang="en-US" sz="1000" dirty="0" smtClean="0"/>
              <a:t>Volume</a:t>
            </a:r>
            <a:endParaRPr lang="en-US" sz="1000" dirty="0"/>
          </a:p>
          <a:p>
            <a:r>
              <a:rPr lang="en-US" sz="1000" dirty="0"/>
              <a:t>[01:00:00.00</a:t>
            </a:r>
            <a:r>
              <a:rPr lang="en-US" sz="1000" dirty="0" smtClean="0"/>
              <a:t>] Play </a:t>
            </a:r>
            <a:r>
              <a:rPr lang="en-US" sz="1000" dirty="0"/>
              <a:t>SECT_2 on 1,3,5 T 1,2,3 X 4,5,6	;Play Section 2 TRIGGER 2, Kill S1Loop </a:t>
            </a:r>
            <a:r>
              <a:rPr lang="en-US" sz="1000" dirty="0" smtClean="0"/>
              <a:t>Immediately</a:t>
            </a:r>
            <a:endParaRPr lang="en-US" sz="1000" dirty="0"/>
          </a:p>
          <a:p>
            <a:r>
              <a:rPr lang="en-US" sz="1000" dirty="0"/>
              <a:t>[01:00:00.05</a:t>
            </a:r>
            <a:r>
              <a:rPr lang="en-US" sz="1000" dirty="0" smtClean="0"/>
              <a:t>] </a:t>
            </a:r>
            <a:r>
              <a:rPr lang="en-US" sz="1000" dirty="0" err="1" smtClean="0"/>
              <a:t>Dek</a:t>
            </a:r>
            <a:r>
              <a:rPr lang="en-US" sz="1000" dirty="0" smtClean="0"/>
              <a:t> </a:t>
            </a:r>
            <a:r>
              <a:rPr lang="en-US" sz="1000" dirty="0"/>
              <a:t>1,2,3 = 103		</a:t>
            </a:r>
            <a:r>
              <a:rPr lang="en-US" sz="1000" dirty="0" smtClean="0"/>
              <a:t>;</a:t>
            </a:r>
            <a:r>
              <a:rPr lang="en-US" sz="1000" dirty="0"/>
              <a:t>Decay time of 10.3 seconds (really, fade down duration</a:t>
            </a:r>
            <a:r>
              <a:rPr lang="en-US" sz="1000" dirty="0" smtClean="0"/>
              <a:t>)</a:t>
            </a:r>
            <a:endParaRPr lang="en-US" sz="1000" dirty="0"/>
          </a:p>
          <a:p>
            <a:r>
              <a:rPr lang="en-US" sz="1000" dirty="0"/>
              <a:t>[01:00:00.05</a:t>
            </a:r>
            <a:r>
              <a:rPr lang="en-US" sz="1000" dirty="0" smtClean="0"/>
              <a:t>] </a:t>
            </a:r>
            <a:r>
              <a:rPr lang="en-US" sz="1000" dirty="0" err="1" smtClean="0"/>
              <a:t>Tvol</a:t>
            </a:r>
            <a:r>
              <a:rPr lang="en-US" sz="1000" dirty="0" smtClean="0"/>
              <a:t> </a:t>
            </a:r>
            <a:r>
              <a:rPr lang="en-US" sz="1000" dirty="0"/>
              <a:t>1,2,3 = 115		</a:t>
            </a:r>
            <a:r>
              <a:rPr lang="en-US" sz="1000" dirty="0" smtClean="0"/>
              <a:t>;</a:t>
            </a:r>
            <a:r>
              <a:rPr lang="en-US" sz="1000" dirty="0"/>
              <a:t>Fade track to this </a:t>
            </a:r>
            <a:r>
              <a:rPr lang="en-US" sz="1000" dirty="0" smtClean="0"/>
              <a:t>level</a:t>
            </a:r>
            <a:endParaRPr lang="en-US" sz="1000" dirty="0"/>
          </a:p>
          <a:p>
            <a:r>
              <a:rPr lang="en-US" sz="1000" dirty="0" smtClean="0"/>
              <a:t>[</a:t>
            </a:r>
            <a:r>
              <a:rPr lang="en-US" sz="1000" dirty="0"/>
              <a:t>01:00:12.00</a:t>
            </a:r>
            <a:r>
              <a:rPr lang="en-US" sz="1000" dirty="0" smtClean="0"/>
              <a:t>] </a:t>
            </a:r>
            <a:r>
              <a:rPr lang="en-US" sz="1000" dirty="0" err="1" smtClean="0"/>
              <a:t>Dek</a:t>
            </a:r>
            <a:r>
              <a:rPr lang="en-US" sz="1000" dirty="0" smtClean="0"/>
              <a:t> </a:t>
            </a:r>
            <a:r>
              <a:rPr lang="en-US" sz="1000" dirty="0"/>
              <a:t>1,2,3 = 5		</a:t>
            </a:r>
            <a:r>
              <a:rPr lang="en-US" sz="1000" dirty="0" smtClean="0"/>
              <a:t>;</a:t>
            </a:r>
            <a:r>
              <a:rPr lang="en-US" sz="1000" dirty="0"/>
              <a:t>set Section 2 </a:t>
            </a:r>
            <a:r>
              <a:rPr lang="en-US" sz="1000" dirty="0" smtClean="0"/>
              <a:t>decay</a:t>
            </a:r>
            <a:endParaRPr lang="en-US" sz="1000" dirty="0"/>
          </a:p>
          <a:p>
            <a:r>
              <a:rPr lang="en-US" sz="1000" dirty="0"/>
              <a:t>[01:00:39.00</a:t>
            </a:r>
            <a:r>
              <a:rPr lang="en-US" sz="1000" dirty="0" smtClean="0"/>
              <a:t>] </a:t>
            </a:r>
            <a:r>
              <a:rPr lang="en-US" sz="1000" dirty="0" err="1" smtClean="0"/>
              <a:t>Tvol</a:t>
            </a:r>
            <a:r>
              <a:rPr lang="en-US" sz="1000" dirty="0" smtClean="0"/>
              <a:t> </a:t>
            </a:r>
            <a:r>
              <a:rPr lang="en-US" sz="1000" dirty="0"/>
              <a:t>4,5,6 = 115		</a:t>
            </a:r>
            <a:r>
              <a:rPr lang="en-US" sz="1000" dirty="0" smtClean="0"/>
              <a:t>;</a:t>
            </a:r>
            <a:r>
              <a:rPr lang="en-US" sz="1000" dirty="0"/>
              <a:t>Set Sect_3 </a:t>
            </a:r>
            <a:r>
              <a:rPr lang="en-US" sz="1000" dirty="0" smtClean="0"/>
              <a:t>Volume</a:t>
            </a:r>
            <a:endParaRPr lang="en-US" sz="1000" dirty="0"/>
          </a:p>
          <a:p>
            <a:r>
              <a:rPr lang="en-US" sz="1000" dirty="0"/>
              <a:t>[01:00:39.25</a:t>
            </a:r>
            <a:r>
              <a:rPr lang="en-US" sz="1000" dirty="0" smtClean="0"/>
              <a:t>] Play </a:t>
            </a:r>
            <a:r>
              <a:rPr lang="en-US" sz="1000" dirty="0"/>
              <a:t>SECT_3 on 1,3,5 T 4,5,6 X 1,2,3	;Play Section 3,Kill Section </a:t>
            </a:r>
            <a:r>
              <a:rPr lang="en-US" sz="1000" dirty="0" smtClean="0"/>
              <a:t>2</a:t>
            </a:r>
            <a:endParaRPr lang="en-US" sz="1000" dirty="0"/>
          </a:p>
          <a:p>
            <a:r>
              <a:rPr lang="en-US" sz="1000" dirty="0" smtClean="0"/>
              <a:t>[</a:t>
            </a:r>
            <a:r>
              <a:rPr lang="en-US" sz="1000" dirty="0"/>
              <a:t>02:00:00.00</a:t>
            </a:r>
            <a:r>
              <a:rPr lang="en-US" sz="1000" dirty="0" smtClean="0"/>
              <a:t>] </a:t>
            </a:r>
            <a:r>
              <a:rPr lang="en-US" sz="1000" dirty="0" err="1" smtClean="0"/>
              <a:t>Tvol</a:t>
            </a:r>
            <a:r>
              <a:rPr lang="en-US" sz="1000" dirty="0" smtClean="0"/>
              <a:t> </a:t>
            </a:r>
            <a:r>
              <a:rPr lang="en-US" sz="1000" dirty="0"/>
              <a:t>7,8,9 = 115		</a:t>
            </a:r>
            <a:r>
              <a:rPr lang="en-US" sz="1000" dirty="0" smtClean="0"/>
              <a:t>;</a:t>
            </a:r>
            <a:r>
              <a:rPr lang="en-US" sz="1000" dirty="0"/>
              <a:t>Set scream </a:t>
            </a:r>
            <a:r>
              <a:rPr lang="en-US" sz="1000" dirty="0" smtClean="0"/>
              <a:t>volume</a:t>
            </a:r>
            <a:endParaRPr lang="en-US" sz="1000" dirty="0"/>
          </a:p>
          <a:p>
            <a:r>
              <a:rPr lang="en-US" sz="1000" dirty="0"/>
              <a:t>[02:00:00.00</a:t>
            </a:r>
            <a:r>
              <a:rPr lang="en-US" sz="1000" dirty="0" smtClean="0"/>
              <a:t>] Play </a:t>
            </a:r>
            <a:r>
              <a:rPr lang="en-US" sz="1000" dirty="0"/>
              <a:t>Scream on 1,3,5 T 7,8,9	</a:t>
            </a:r>
            <a:r>
              <a:rPr lang="en-US" sz="1000" dirty="0" smtClean="0"/>
              <a:t>;</a:t>
            </a:r>
            <a:r>
              <a:rPr lang="en-US" sz="1000" dirty="0"/>
              <a:t>Play </a:t>
            </a:r>
            <a:r>
              <a:rPr lang="en-US" sz="1000" dirty="0" smtClean="0"/>
              <a:t>Scream</a:t>
            </a:r>
            <a:endParaRPr lang="en-US" sz="1000" dirty="0"/>
          </a:p>
          <a:p>
            <a:r>
              <a:rPr lang="en-US" sz="1000" dirty="0" smtClean="0"/>
              <a:t>[</a:t>
            </a:r>
            <a:r>
              <a:rPr lang="en-US" sz="1000" dirty="0"/>
              <a:t>02:00:06.00</a:t>
            </a:r>
            <a:r>
              <a:rPr lang="en-US" sz="1000" dirty="0" smtClean="0"/>
              <a:t>] Stop </a:t>
            </a:r>
            <a:r>
              <a:rPr lang="en-US" sz="1000" dirty="0"/>
              <a:t>7,8,9		;Kill </a:t>
            </a:r>
            <a:r>
              <a:rPr lang="en-US" sz="1000" dirty="0" smtClean="0"/>
              <a:t>Scream</a:t>
            </a:r>
            <a:endParaRPr lang="en-US" sz="1000" dirty="0"/>
          </a:p>
          <a:p>
            <a:r>
              <a:rPr lang="en-US" sz="1000" dirty="0"/>
              <a:t>[03:00:00.00</a:t>
            </a:r>
            <a:r>
              <a:rPr lang="en-US" sz="1000" dirty="0" smtClean="0"/>
              <a:t>] </a:t>
            </a:r>
            <a:r>
              <a:rPr lang="en-US" sz="1000" dirty="0" err="1" smtClean="0"/>
              <a:t>Tvol</a:t>
            </a:r>
            <a:r>
              <a:rPr lang="en-US" sz="1000" dirty="0" smtClean="0"/>
              <a:t> </a:t>
            </a:r>
            <a:r>
              <a:rPr lang="en-US" sz="1000" dirty="0"/>
              <a:t>1,2,3 = 115		</a:t>
            </a:r>
            <a:r>
              <a:rPr lang="en-US" sz="1000" dirty="0" smtClean="0"/>
              <a:t>;</a:t>
            </a:r>
            <a:r>
              <a:rPr lang="en-US" sz="1000" dirty="0"/>
              <a:t>Set Section 4 </a:t>
            </a:r>
            <a:r>
              <a:rPr lang="en-US" sz="1000" dirty="0" smtClean="0"/>
              <a:t>volume</a:t>
            </a:r>
            <a:endParaRPr lang="en-US" sz="1000" dirty="0"/>
          </a:p>
          <a:p>
            <a:r>
              <a:rPr lang="en-US" sz="1000" dirty="0"/>
              <a:t>[03:00:00.00</a:t>
            </a:r>
            <a:r>
              <a:rPr lang="en-US" sz="1000" dirty="0" smtClean="0"/>
              <a:t>] </a:t>
            </a:r>
            <a:r>
              <a:rPr lang="en-US" sz="1000" dirty="0" err="1" smtClean="0"/>
              <a:t>Dek</a:t>
            </a:r>
            <a:r>
              <a:rPr lang="en-US" sz="1000" dirty="0" smtClean="0"/>
              <a:t> </a:t>
            </a:r>
            <a:r>
              <a:rPr lang="en-US" sz="1000" dirty="0"/>
              <a:t>4,5,6 = 5		</a:t>
            </a:r>
            <a:r>
              <a:rPr lang="en-US" sz="1000" dirty="0" smtClean="0"/>
              <a:t>;</a:t>
            </a:r>
            <a:r>
              <a:rPr lang="en-US" sz="1000" dirty="0"/>
              <a:t>set Sect_3 </a:t>
            </a:r>
            <a:r>
              <a:rPr lang="en-US" sz="1000" dirty="0" smtClean="0"/>
              <a:t>decay</a:t>
            </a:r>
            <a:endParaRPr lang="en-US" sz="1000" dirty="0"/>
          </a:p>
          <a:p>
            <a:r>
              <a:rPr lang="en-US" sz="1000" dirty="0"/>
              <a:t>[03:00:00.05</a:t>
            </a:r>
            <a:r>
              <a:rPr lang="en-US" sz="1000" dirty="0" smtClean="0"/>
              <a:t>] Play </a:t>
            </a:r>
            <a:r>
              <a:rPr lang="en-US" sz="1000" dirty="0"/>
              <a:t>SECT4 on 1,3,5 T </a:t>
            </a:r>
            <a:r>
              <a:rPr lang="en-US" sz="1000" dirty="0" smtClean="0"/>
              <a:t>1,2,3 X </a:t>
            </a:r>
            <a:r>
              <a:rPr lang="en-US" sz="1000" dirty="0"/>
              <a:t>4,5,6	</a:t>
            </a:r>
            <a:r>
              <a:rPr lang="en-US" sz="1000" dirty="0" smtClean="0"/>
              <a:t>;</a:t>
            </a:r>
            <a:r>
              <a:rPr lang="en-US" sz="1000" dirty="0"/>
              <a:t>Play Section 4, Kill Section </a:t>
            </a:r>
            <a:r>
              <a:rPr lang="en-US" sz="1000" dirty="0" smtClean="0"/>
              <a:t>3</a:t>
            </a:r>
            <a:endParaRPr lang="en-US" sz="1000" dirty="0"/>
          </a:p>
          <a:p>
            <a:r>
              <a:rPr lang="en-US" sz="1000" dirty="0" smtClean="0"/>
              <a:t>[</a:t>
            </a:r>
            <a:r>
              <a:rPr lang="en-US" sz="1000" dirty="0"/>
              <a:t>03:00:48.24</a:t>
            </a:r>
            <a:r>
              <a:rPr lang="en-US" sz="1000" dirty="0" smtClean="0"/>
              <a:t>] </a:t>
            </a:r>
            <a:r>
              <a:rPr lang="en-US" sz="1000" dirty="0" err="1" smtClean="0"/>
              <a:t>Tvol</a:t>
            </a:r>
            <a:r>
              <a:rPr lang="en-US" sz="1000" dirty="0" smtClean="0"/>
              <a:t> </a:t>
            </a:r>
            <a:r>
              <a:rPr lang="en-US" sz="1000" dirty="0"/>
              <a:t>4,5,6 = 70		</a:t>
            </a:r>
            <a:r>
              <a:rPr lang="en-US" sz="1000" dirty="0" smtClean="0"/>
              <a:t>;</a:t>
            </a:r>
            <a:r>
              <a:rPr lang="en-US" sz="1000" dirty="0"/>
              <a:t>Set S4LOOP </a:t>
            </a:r>
            <a:r>
              <a:rPr lang="en-US" sz="1000" dirty="0" smtClean="0"/>
              <a:t>Volume</a:t>
            </a:r>
            <a:endParaRPr lang="en-US" sz="1000" dirty="0"/>
          </a:p>
          <a:p>
            <a:r>
              <a:rPr lang="en-US" sz="1000" dirty="0"/>
              <a:t>[03:00:48.24</a:t>
            </a:r>
            <a:r>
              <a:rPr lang="en-US" sz="1000" dirty="0" smtClean="0"/>
              <a:t>] Loop </a:t>
            </a:r>
            <a:r>
              <a:rPr lang="en-US" sz="1000" dirty="0"/>
              <a:t>S4LOOP on 1,3,5 T 4,5,6	</a:t>
            </a:r>
            <a:r>
              <a:rPr lang="en-US" sz="1000" dirty="0" smtClean="0"/>
              <a:t>;</a:t>
            </a:r>
            <a:r>
              <a:rPr lang="en-US" sz="1000" dirty="0"/>
              <a:t>Loop S4Loop - station return </a:t>
            </a:r>
            <a:r>
              <a:rPr lang="en-US" sz="1000" dirty="0" smtClean="0"/>
              <a:t>idle</a:t>
            </a:r>
            <a:endParaRPr lang="en-US" sz="1000" dirty="0"/>
          </a:p>
          <a:p>
            <a:r>
              <a:rPr lang="en-US" sz="1000" dirty="0" smtClean="0"/>
              <a:t>[</a:t>
            </a:r>
            <a:r>
              <a:rPr lang="en-US" sz="1000" dirty="0"/>
              <a:t>03:00:49.00</a:t>
            </a:r>
            <a:r>
              <a:rPr lang="en-US" sz="1000" dirty="0" smtClean="0"/>
              <a:t>] </a:t>
            </a:r>
            <a:r>
              <a:rPr lang="en-US" sz="1000" dirty="0" err="1" smtClean="0"/>
              <a:t>Dek</a:t>
            </a:r>
            <a:r>
              <a:rPr lang="en-US" sz="1000" dirty="0" smtClean="0"/>
              <a:t> </a:t>
            </a:r>
            <a:r>
              <a:rPr lang="en-US" sz="1000" dirty="0"/>
              <a:t>4,5,6 = 15		</a:t>
            </a:r>
            <a:r>
              <a:rPr lang="en-US" sz="1000" dirty="0" smtClean="0"/>
              <a:t>;</a:t>
            </a:r>
            <a:r>
              <a:rPr lang="en-US" sz="1000" dirty="0"/>
              <a:t>set S4Loop </a:t>
            </a:r>
            <a:r>
              <a:rPr lang="en-US" sz="1000" dirty="0" smtClean="0"/>
              <a:t>decay</a:t>
            </a:r>
            <a:endParaRPr lang="en-US" sz="1000" dirty="0"/>
          </a:p>
          <a:p>
            <a:r>
              <a:rPr lang="en-US" sz="1000" dirty="0"/>
              <a:t>[03:01:48.00</a:t>
            </a:r>
            <a:r>
              <a:rPr lang="en-US" sz="1000" dirty="0" smtClean="0"/>
              <a:t>] Stop </a:t>
            </a:r>
            <a:r>
              <a:rPr lang="en-US" sz="1000" dirty="0"/>
              <a:t>4,5,6		</a:t>
            </a:r>
            <a:r>
              <a:rPr lang="en-US" sz="1000" dirty="0" smtClean="0"/>
              <a:t>;</a:t>
            </a:r>
            <a:r>
              <a:rPr lang="en-US" sz="1000" dirty="0"/>
              <a:t>Kill </a:t>
            </a:r>
            <a:r>
              <a:rPr lang="en-US" sz="1000" dirty="0" smtClean="0"/>
              <a:t>S4Loop</a:t>
            </a:r>
            <a:endParaRPr lang="en-US" sz="1000" dirty="0"/>
          </a:p>
          <a:p>
            <a:r>
              <a:rPr lang="en-US" sz="1000" dirty="0" smtClean="0"/>
              <a:t>[</a:t>
            </a:r>
            <a:r>
              <a:rPr lang="en-US" sz="1000" dirty="0"/>
              <a:t>03:01:50.00</a:t>
            </a:r>
            <a:r>
              <a:rPr lang="en-US" sz="1000" dirty="0" smtClean="0"/>
              <a:t>] TIMER </a:t>
            </a:r>
            <a:r>
              <a:rPr lang="en-US" sz="1000" dirty="0"/>
              <a:t>off		</a:t>
            </a:r>
            <a:r>
              <a:rPr lang="en-US" sz="1000" dirty="0" smtClean="0"/>
              <a:t>;</a:t>
            </a:r>
            <a:r>
              <a:rPr lang="en-US" sz="1000" dirty="0"/>
              <a:t>Turn off the </a:t>
            </a:r>
            <a:r>
              <a:rPr lang="en-US" sz="1000" dirty="0" smtClean="0"/>
              <a:t>timer</a:t>
            </a:r>
            <a:endParaRPr lang="en-US" sz="1000" dirty="0"/>
          </a:p>
          <a:p>
            <a:r>
              <a:rPr lang="en-US" sz="1000" dirty="0"/>
              <a:t>[03:01:50.00</a:t>
            </a:r>
            <a:r>
              <a:rPr lang="en-US" sz="1000" dirty="0" smtClean="0"/>
              <a:t>] </a:t>
            </a:r>
            <a:r>
              <a:rPr lang="en-US" sz="1000" dirty="0" err="1" smtClean="0"/>
              <a:t>Printc</a:t>
            </a:r>
            <a:r>
              <a:rPr lang="en-US" sz="1000" dirty="0" smtClean="0"/>
              <a:t> </a:t>
            </a:r>
            <a:r>
              <a:rPr lang="en-US" sz="1000" dirty="0"/>
              <a:t>"</a:t>
            </a:r>
            <a:r>
              <a:rPr lang="en-US" sz="1000" dirty="0" err="1"/>
              <a:t>Timecode</a:t>
            </a:r>
            <a:r>
              <a:rPr lang="en-US" sz="1000" dirty="0"/>
              <a:t> auto disabled</a:t>
            </a:r>
            <a:r>
              <a:rPr lang="en-US" sz="1000" dirty="0" smtClean="0"/>
              <a:t>.”</a:t>
            </a:r>
            <a:endParaRPr lang="en-US" sz="1000" dirty="0"/>
          </a:p>
          <a:p>
            <a:r>
              <a:rPr lang="en-US" sz="1000" dirty="0" err="1" smtClean="0"/>
              <a:t>Endlist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854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77200" cy="5685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Clip Database Overview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4267200" cy="613387"/>
          </a:xfrm>
        </p:spPr>
        <p:txBody>
          <a:bodyPr>
            <a:normAutofit/>
          </a:bodyPr>
          <a:lstStyle/>
          <a:p>
            <a:pPr lvl="1"/>
            <a:r>
              <a:rPr lang="en-US" sz="1400" dirty="0" smtClean="0"/>
              <a:t>Clip Based Sequence Program (15 Lines)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838200" y="1219200"/>
            <a:ext cx="8077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Eventlist</a:t>
            </a:r>
            <a:r>
              <a:rPr lang="en-US" sz="1000" dirty="0"/>
              <a:t>	BCOS	</a:t>
            </a:r>
            <a:r>
              <a:rPr lang="en-US" sz="1000" dirty="0" smtClean="0"/>
              <a:t>;</a:t>
            </a:r>
            <a:r>
              <a:rPr lang="en-US" sz="1000" dirty="0"/>
              <a:t>Contains all playback </a:t>
            </a:r>
            <a:r>
              <a:rPr lang="en-US" sz="1000" dirty="0" smtClean="0"/>
              <a:t>events</a:t>
            </a:r>
            <a:endParaRPr lang="en-US" sz="1000" dirty="0"/>
          </a:p>
          <a:p>
            <a:r>
              <a:rPr lang="en-US" sz="1000" dirty="0"/>
              <a:t>[00:00:00.00</a:t>
            </a:r>
            <a:r>
              <a:rPr lang="en-US" sz="1000" dirty="0" smtClean="0"/>
              <a:t>] Clip Sect1</a:t>
            </a:r>
            <a:r>
              <a:rPr lang="en-US" sz="1000" dirty="0"/>
              <a:t>	</a:t>
            </a:r>
            <a:r>
              <a:rPr lang="en-US" sz="1000" dirty="0" smtClean="0"/>
              <a:t>; </a:t>
            </a:r>
            <a:r>
              <a:rPr lang="en-US" sz="1000" dirty="0"/>
              <a:t>Play Sect1.wav, all outputs, Tracks 1,2,3 (HF, MF, LF) TRIGGER </a:t>
            </a:r>
            <a:r>
              <a:rPr lang="en-US" sz="1000" dirty="0" smtClean="0"/>
              <a:t>1, </a:t>
            </a:r>
            <a:r>
              <a:rPr lang="en-US" sz="1000" dirty="0" err="1" smtClean="0"/>
              <a:t>volumeset</a:t>
            </a:r>
            <a:r>
              <a:rPr lang="en-US" sz="1000" dirty="0" smtClean="0"/>
              <a:t>, decay </a:t>
            </a:r>
            <a:r>
              <a:rPr lang="en-US" sz="1000" dirty="0"/>
              <a:t>time </a:t>
            </a:r>
          </a:p>
          <a:p>
            <a:r>
              <a:rPr lang="en-US" sz="1000" dirty="0"/>
              <a:t>[00:00:26.06</a:t>
            </a:r>
            <a:r>
              <a:rPr lang="en-US" sz="1000" dirty="0" smtClean="0"/>
              <a:t>] Clip </a:t>
            </a:r>
            <a:r>
              <a:rPr lang="en-US" sz="1000" dirty="0"/>
              <a:t>S1Loop 	</a:t>
            </a:r>
            <a:r>
              <a:rPr lang="en-US" sz="1000" dirty="0" smtClean="0"/>
              <a:t>;</a:t>
            </a:r>
            <a:r>
              <a:rPr lang="en-US" sz="1000" dirty="0"/>
              <a:t>Start looping S1Loop.wav, all outputs, Tracks 4,5,6 - launch idle </a:t>
            </a:r>
            <a:r>
              <a:rPr lang="en-US" sz="1000" dirty="0" err="1" smtClean="0"/>
              <a:t>loop,set</a:t>
            </a:r>
            <a:r>
              <a:rPr lang="en-US" sz="1000" dirty="0" smtClean="0"/>
              <a:t> </a:t>
            </a:r>
            <a:r>
              <a:rPr lang="en-US" sz="1000" dirty="0"/>
              <a:t>S1LOOP </a:t>
            </a:r>
            <a:r>
              <a:rPr lang="en-US" sz="1000" dirty="0" smtClean="0"/>
              <a:t>volume</a:t>
            </a:r>
            <a:endParaRPr lang="en-US" sz="1000" dirty="0"/>
          </a:p>
          <a:p>
            <a:r>
              <a:rPr lang="en-US" sz="1000" dirty="0"/>
              <a:t>[00:01:30.00</a:t>
            </a:r>
            <a:r>
              <a:rPr lang="en-US" sz="1000" dirty="0" smtClean="0"/>
              <a:t>] Stop </a:t>
            </a:r>
            <a:r>
              <a:rPr lang="en-US" sz="1000" dirty="0"/>
              <a:t>4,5,6	</a:t>
            </a:r>
            <a:r>
              <a:rPr lang="en-US" sz="1000" dirty="0" smtClean="0"/>
              <a:t>;</a:t>
            </a:r>
            <a:r>
              <a:rPr lang="en-US" sz="1000" dirty="0"/>
              <a:t>Kill the loop if the train sits idle for more than 60 </a:t>
            </a:r>
            <a:r>
              <a:rPr lang="en-US" sz="1000" dirty="0" smtClean="0"/>
              <a:t>seconds</a:t>
            </a:r>
            <a:endParaRPr lang="en-US" sz="1000" dirty="0"/>
          </a:p>
          <a:p>
            <a:r>
              <a:rPr lang="en-US" sz="1000" dirty="0" smtClean="0"/>
              <a:t>[</a:t>
            </a:r>
            <a:r>
              <a:rPr lang="en-US" sz="1000" dirty="0"/>
              <a:t>01:00:00.00</a:t>
            </a:r>
            <a:r>
              <a:rPr lang="en-US" sz="1000" dirty="0" smtClean="0"/>
              <a:t>] Clip SECT_2</a:t>
            </a:r>
            <a:r>
              <a:rPr lang="en-US" sz="1000" dirty="0"/>
              <a:t>	;Play Section 2 TRIGGER 2, Kill </a:t>
            </a:r>
            <a:r>
              <a:rPr lang="en-US" sz="1000" dirty="0" smtClean="0"/>
              <a:t>S1Loop,Set </a:t>
            </a:r>
            <a:r>
              <a:rPr lang="en-US" sz="1000" dirty="0"/>
              <a:t>Sect_2 </a:t>
            </a:r>
            <a:r>
              <a:rPr lang="en-US" sz="1000" dirty="0" smtClean="0"/>
              <a:t>Volume, Decay </a:t>
            </a:r>
            <a:r>
              <a:rPr lang="en-US" sz="1000" dirty="0"/>
              <a:t>time of 10.3 seconds (really, fade down duration)</a:t>
            </a:r>
          </a:p>
          <a:p>
            <a:r>
              <a:rPr lang="en-US" sz="1000" dirty="0" smtClean="0"/>
              <a:t>[</a:t>
            </a:r>
            <a:r>
              <a:rPr lang="en-US" sz="1000" dirty="0"/>
              <a:t>01:00:12.00</a:t>
            </a:r>
            <a:r>
              <a:rPr lang="en-US" sz="1000" dirty="0" smtClean="0"/>
              <a:t>] </a:t>
            </a:r>
            <a:r>
              <a:rPr lang="en-US" sz="1000" dirty="0" err="1" smtClean="0"/>
              <a:t>Dek</a:t>
            </a:r>
            <a:r>
              <a:rPr lang="en-US" sz="1000" dirty="0" smtClean="0"/>
              <a:t> </a:t>
            </a:r>
            <a:r>
              <a:rPr lang="en-US" sz="1000" dirty="0"/>
              <a:t>1,2,3 = 5	</a:t>
            </a:r>
            <a:r>
              <a:rPr lang="en-US" sz="1000" dirty="0" smtClean="0"/>
              <a:t>;</a:t>
            </a:r>
            <a:r>
              <a:rPr lang="en-US" sz="1000" dirty="0"/>
              <a:t>set Section 2 </a:t>
            </a:r>
            <a:r>
              <a:rPr lang="en-US" sz="1000" dirty="0" smtClean="0"/>
              <a:t>decay</a:t>
            </a:r>
            <a:endParaRPr lang="en-US" sz="1000" dirty="0"/>
          </a:p>
          <a:p>
            <a:r>
              <a:rPr lang="en-US" sz="1000" dirty="0" smtClean="0"/>
              <a:t>[</a:t>
            </a:r>
            <a:r>
              <a:rPr lang="en-US" sz="1000" dirty="0"/>
              <a:t>01:00:39.25</a:t>
            </a:r>
            <a:r>
              <a:rPr lang="en-US" sz="1000" dirty="0" smtClean="0"/>
              <a:t>] Clip </a:t>
            </a:r>
            <a:r>
              <a:rPr lang="en-US" sz="1000" dirty="0"/>
              <a:t>SECT_3 	;Play Section 3,Kill Section </a:t>
            </a:r>
            <a:r>
              <a:rPr lang="en-US" sz="1000" dirty="0" smtClean="0"/>
              <a:t>2,Set </a:t>
            </a:r>
            <a:r>
              <a:rPr lang="en-US" sz="1000" dirty="0"/>
              <a:t>Sect_3 Volume</a:t>
            </a:r>
          </a:p>
          <a:p>
            <a:r>
              <a:rPr lang="en-US" sz="1000" dirty="0" smtClean="0"/>
              <a:t>[02:00:00.00] Clip Scream	;Play Scream, Set </a:t>
            </a:r>
            <a:r>
              <a:rPr lang="en-US" sz="1000" dirty="0"/>
              <a:t>scream volume</a:t>
            </a:r>
            <a:endParaRPr lang="en-US" sz="1000" dirty="0" smtClean="0"/>
          </a:p>
          <a:p>
            <a:r>
              <a:rPr lang="en-US" sz="1000" dirty="0" smtClean="0"/>
              <a:t>[</a:t>
            </a:r>
            <a:r>
              <a:rPr lang="en-US" sz="1000" dirty="0"/>
              <a:t>02:00:06.00</a:t>
            </a:r>
            <a:r>
              <a:rPr lang="en-US" sz="1000" dirty="0" smtClean="0"/>
              <a:t>] Stop </a:t>
            </a:r>
            <a:r>
              <a:rPr lang="en-US" sz="1000" dirty="0"/>
              <a:t>7,8,9	</a:t>
            </a:r>
            <a:r>
              <a:rPr lang="en-US" sz="1000" dirty="0" smtClean="0"/>
              <a:t>;</a:t>
            </a:r>
            <a:r>
              <a:rPr lang="en-US" sz="1000" dirty="0"/>
              <a:t>Kill </a:t>
            </a:r>
            <a:r>
              <a:rPr lang="en-US" sz="1000" dirty="0" smtClean="0"/>
              <a:t>Scream</a:t>
            </a:r>
            <a:endParaRPr lang="en-US" sz="1000" dirty="0"/>
          </a:p>
          <a:p>
            <a:r>
              <a:rPr lang="en-US" sz="1000" dirty="0" smtClean="0"/>
              <a:t>[</a:t>
            </a:r>
            <a:r>
              <a:rPr lang="en-US" sz="1000" dirty="0"/>
              <a:t>03:00:00.05</a:t>
            </a:r>
            <a:r>
              <a:rPr lang="en-US" sz="1000" dirty="0" smtClean="0"/>
              <a:t>] Clip SECT4 </a:t>
            </a:r>
            <a:r>
              <a:rPr lang="en-US" sz="1000" dirty="0"/>
              <a:t>	</a:t>
            </a:r>
            <a:r>
              <a:rPr lang="en-US" sz="1000" dirty="0" smtClean="0"/>
              <a:t>;</a:t>
            </a:r>
            <a:r>
              <a:rPr lang="en-US" sz="1000" dirty="0"/>
              <a:t>Play Section 4, Kill Section </a:t>
            </a:r>
            <a:r>
              <a:rPr lang="en-US" sz="1000" dirty="0" smtClean="0"/>
              <a:t>3, Set </a:t>
            </a:r>
            <a:r>
              <a:rPr lang="en-US" sz="1000" dirty="0"/>
              <a:t>Section 4 </a:t>
            </a:r>
            <a:r>
              <a:rPr lang="en-US" sz="1000" dirty="0" smtClean="0"/>
              <a:t>volume, set </a:t>
            </a:r>
            <a:r>
              <a:rPr lang="en-US" sz="1000" dirty="0"/>
              <a:t>Sect_3 decay</a:t>
            </a:r>
          </a:p>
          <a:p>
            <a:r>
              <a:rPr lang="en-US" sz="1000" dirty="0" smtClean="0"/>
              <a:t>[</a:t>
            </a:r>
            <a:r>
              <a:rPr lang="en-US" sz="1000" dirty="0"/>
              <a:t>03:00:48.24</a:t>
            </a:r>
            <a:r>
              <a:rPr lang="en-US" sz="1000" dirty="0" smtClean="0"/>
              <a:t>] Clip S4LOOP </a:t>
            </a:r>
            <a:r>
              <a:rPr lang="en-US" sz="1000" dirty="0"/>
              <a:t>	</a:t>
            </a:r>
            <a:r>
              <a:rPr lang="en-US" sz="1000" dirty="0" smtClean="0"/>
              <a:t>;</a:t>
            </a:r>
            <a:r>
              <a:rPr lang="en-US" sz="1000" dirty="0"/>
              <a:t>Loop S4Loop - station return </a:t>
            </a:r>
            <a:r>
              <a:rPr lang="en-US" sz="1000" dirty="0" smtClean="0"/>
              <a:t>idle, Set </a:t>
            </a:r>
            <a:r>
              <a:rPr lang="en-US" sz="1000" dirty="0"/>
              <a:t>S4LOOP </a:t>
            </a:r>
            <a:r>
              <a:rPr lang="en-US" sz="1000" dirty="0" smtClean="0"/>
              <a:t>Volume, set </a:t>
            </a:r>
            <a:r>
              <a:rPr lang="en-US" sz="1000" dirty="0"/>
              <a:t>S4Loop decay</a:t>
            </a:r>
          </a:p>
          <a:p>
            <a:r>
              <a:rPr lang="en-US" sz="1000" dirty="0" smtClean="0"/>
              <a:t>[</a:t>
            </a:r>
            <a:r>
              <a:rPr lang="en-US" sz="1000" dirty="0"/>
              <a:t>03:01:48.00</a:t>
            </a:r>
            <a:r>
              <a:rPr lang="en-US" sz="1000" dirty="0" smtClean="0"/>
              <a:t>] Stop </a:t>
            </a:r>
            <a:r>
              <a:rPr lang="en-US" sz="1000" dirty="0"/>
              <a:t>4,5,6	</a:t>
            </a:r>
            <a:r>
              <a:rPr lang="en-US" sz="1000" dirty="0" smtClean="0"/>
              <a:t>;</a:t>
            </a:r>
            <a:r>
              <a:rPr lang="en-US" sz="1000" dirty="0"/>
              <a:t>Kill </a:t>
            </a:r>
            <a:r>
              <a:rPr lang="en-US" sz="1000" dirty="0" smtClean="0"/>
              <a:t>S4Loop</a:t>
            </a:r>
            <a:endParaRPr lang="en-US" sz="1000" dirty="0"/>
          </a:p>
          <a:p>
            <a:r>
              <a:rPr lang="en-US" sz="1000" dirty="0" smtClean="0"/>
              <a:t>[</a:t>
            </a:r>
            <a:r>
              <a:rPr lang="en-US" sz="1000" dirty="0"/>
              <a:t>03:01:50.00</a:t>
            </a:r>
            <a:r>
              <a:rPr lang="en-US" sz="1000" dirty="0" smtClean="0"/>
              <a:t>] TIMER </a:t>
            </a:r>
            <a:r>
              <a:rPr lang="en-US" sz="1000" dirty="0"/>
              <a:t>off	</a:t>
            </a:r>
            <a:r>
              <a:rPr lang="en-US" sz="1000" dirty="0" smtClean="0"/>
              <a:t>;</a:t>
            </a:r>
            <a:r>
              <a:rPr lang="en-US" sz="1000" dirty="0"/>
              <a:t>Turn off the </a:t>
            </a:r>
            <a:r>
              <a:rPr lang="en-US" sz="1000" dirty="0" smtClean="0"/>
              <a:t>timer</a:t>
            </a:r>
            <a:endParaRPr lang="en-US" sz="1000" dirty="0"/>
          </a:p>
          <a:p>
            <a:r>
              <a:rPr lang="en-US" sz="1000" dirty="0"/>
              <a:t>[03:01:50.00</a:t>
            </a:r>
            <a:r>
              <a:rPr lang="en-US" sz="1000" dirty="0" smtClean="0"/>
              <a:t>] </a:t>
            </a:r>
            <a:r>
              <a:rPr lang="en-US" sz="1000" dirty="0" err="1" smtClean="0"/>
              <a:t>Printc</a:t>
            </a:r>
            <a:r>
              <a:rPr lang="en-US" sz="1000" dirty="0" smtClean="0"/>
              <a:t> </a:t>
            </a:r>
            <a:r>
              <a:rPr lang="en-US" sz="1000" dirty="0"/>
              <a:t>"</a:t>
            </a:r>
            <a:r>
              <a:rPr lang="en-US" sz="1000" dirty="0" err="1"/>
              <a:t>Timecode</a:t>
            </a:r>
            <a:r>
              <a:rPr lang="en-US" sz="1000" dirty="0"/>
              <a:t> auto disabled</a:t>
            </a:r>
            <a:r>
              <a:rPr lang="en-US" sz="1000" dirty="0" smtClean="0"/>
              <a:t>.”</a:t>
            </a:r>
            <a:endParaRPr lang="en-US" sz="1000" dirty="0"/>
          </a:p>
          <a:p>
            <a:r>
              <a:rPr lang="en-US" sz="1000" dirty="0" err="1" smtClean="0"/>
              <a:t>Endlist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749277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Clip Database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7281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One New Command:  Clip “file name”</a:t>
            </a:r>
          </a:p>
          <a:p>
            <a:r>
              <a:rPr lang="en-US" dirty="0" smtClean="0"/>
              <a:t>Two Items required to Play a Clip</a:t>
            </a:r>
          </a:p>
          <a:p>
            <a:pPr lvl="1"/>
            <a:r>
              <a:rPr lang="en-US" dirty="0" smtClean="0"/>
              <a:t>Sound File (.wav)</a:t>
            </a:r>
          </a:p>
          <a:p>
            <a:pPr lvl="1"/>
            <a:r>
              <a:rPr lang="en-US" dirty="0" smtClean="0"/>
              <a:t>Clip File (.clip)</a:t>
            </a:r>
          </a:p>
          <a:p>
            <a:r>
              <a:rPr lang="en-US" dirty="0" smtClean="0"/>
              <a:t>Two Ways to Manage a Database</a:t>
            </a:r>
          </a:p>
          <a:p>
            <a:pPr lvl="1"/>
            <a:r>
              <a:rPr lang="en-US" dirty="0" smtClean="0"/>
              <a:t>Clip Manager Application “</a:t>
            </a:r>
            <a:r>
              <a:rPr lang="en-US" dirty="0" err="1" smtClean="0"/>
              <a:t>Clipmet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Standard </a:t>
            </a:r>
            <a:r>
              <a:rPr lang="en-US" b="1" dirty="0"/>
              <a:t>©</a:t>
            </a:r>
            <a:r>
              <a:rPr lang="en-US" dirty="0"/>
              <a:t>Microsoft</a:t>
            </a:r>
            <a:r>
              <a:rPr lang="en-US" b="1" dirty="0"/>
              <a:t> </a:t>
            </a:r>
            <a:r>
              <a:rPr lang="en-US" dirty="0"/>
              <a:t>Access database (.</a:t>
            </a:r>
            <a:r>
              <a:rPr lang="en-US" dirty="0" err="1"/>
              <a:t>accdb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The Data Base</a:t>
            </a:r>
          </a:p>
          <a:p>
            <a:pPr lvl="1"/>
            <a:r>
              <a:rPr lang="en-US" dirty="0" smtClean="0"/>
              <a:t>Two </a:t>
            </a:r>
            <a:r>
              <a:rPr lang="en-US" dirty="0"/>
              <a:t>R</a:t>
            </a:r>
            <a:r>
              <a:rPr lang="en-US" dirty="0" smtClean="0"/>
              <a:t>elational Record Sets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arent </a:t>
            </a:r>
            <a:r>
              <a:rPr lang="en-US" dirty="0"/>
              <a:t>Clip List </a:t>
            </a:r>
            <a:endParaRPr lang="en-US" dirty="0" smtClean="0"/>
          </a:p>
          <a:p>
            <a:pPr lvl="2"/>
            <a:r>
              <a:rPr lang="en-US" dirty="0" smtClean="0"/>
              <a:t>Child </a:t>
            </a:r>
            <a:r>
              <a:rPr lang="en-US" dirty="0"/>
              <a:t>Track List </a:t>
            </a:r>
          </a:p>
        </p:txBody>
      </p:sp>
    </p:spTree>
    <p:extLst>
      <p:ext uri="{BB962C8B-B14F-4D97-AF65-F5344CB8AC3E}">
        <p14:creationId xmlns:p14="http://schemas.microsoft.com/office/powerpoint/2010/main" val="22208766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1200" y="-76200"/>
            <a:ext cx="5181600" cy="838200"/>
          </a:xfrm>
        </p:spPr>
        <p:txBody>
          <a:bodyPr/>
          <a:lstStyle/>
          <a:p>
            <a:r>
              <a:rPr lang="en-US" dirty="0" smtClean="0"/>
              <a:t>Software Overview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95621143"/>
              </p:ext>
            </p:extLst>
          </p:nvPr>
        </p:nvGraphicFramePr>
        <p:xfrm>
          <a:off x="1377241" y="660861"/>
          <a:ext cx="6324600" cy="3183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DE92B82-BE27-C840-8A83-4011F28AC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FDE92B82-BE27-C840-8A83-4011F28AC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B2B3276-2DFF-5B42-8157-222112B34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CB2B3276-2DFF-5B42-8157-222112B34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Clip Database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6324600" cy="689587"/>
          </a:xfrm>
        </p:spPr>
        <p:txBody>
          <a:bodyPr/>
          <a:lstStyle/>
          <a:p>
            <a:r>
              <a:rPr lang="en-US" dirty="0" smtClean="0"/>
              <a:t>Clip Manager Main window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905000"/>
            <a:ext cx="6736441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1282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Creating and Playing a Clip</a:t>
            </a:r>
            <a:br>
              <a:rPr lang="en-US" dirty="0" smtClean="0"/>
            </a:br>
            <a:r>
              <a:rPr lang="en-US" dirty="0" smtClean="0"/>
              <a:t>(Demonstration)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1832587"/>
          </a:xfrm>
        </p:spPr>
        <p:txBody>
          <a:bodyPr/>
          <a:lstStyle/>
          <a:p>
            <a:r>
              <a:rPr lang="en-US" dirty="0" smtClean="0"/>
              <a:t>Creating a New Entry</a:t>
            </a:r>
          </a:p>
          <a:p>
            <a:r>
              <a:rPr lang="en-US" dirty="0" smtClean="0"/>
              <a:t>Exporting a Clip from the Database</a:t>
            </a:r>
          </a:p>
          <a:p>
            <a:r>
              <a:rPr lang="en-US" dirty="0" smtClean="0"/>
              <a:t>Playing the 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717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Questions?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228600"/>
            <a:ext cx="7442425" cy="157903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295400" y="152400"/>
            <a:ext cx="5257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Operating System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62000" y="2438400"/>
            <a:ext cx="80010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Disc Operating System (FAT 32)</a:t>
            </a:r>
          </a:p>
          <a:p>
            <a:r>
              <a:rPr lang="en-US" dirty="0" smtClean="0"/>
              <a:t>Two Processor, Multi-tasking, Unified I/O</a:t>
            </a:r>
          </a:p>
          <a:p>
            <a:r>
              <a:rPr lang="en-US" dirty="0" smtClean="0"/>
              <a:t>I/O Pre-Processing</a:t>
            </a:r>
          </a:p>
          <a:p>
            <a:r>
              <a:rPr lang="en-US" dirty="0" smtClean="0"/>
              <a:t>1 KHz major cycle for scripting</a:t>
            </a:r>
          </a:p>
          <a:p>
            <a:r>
              <a:rPr lang="en-US" dirty="0" smtClean="0"/>
              <a:t>16 Scripts running simultaneously</a:t>
            </a:r>
          </a:p>
          <a:p>
            <a:r>
              <a:rPr lang="en-US" dirty="0" smtClean="0"/>
              <a:t>Built in debugger</a:t>
            </a:r>
          </a:p>
          <a:p>
            <a:r>
              <a:rPr lang="en-US" dirty="0" smtClean="0"/>
              <a:t>OS is Field Upgradable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20000">
            <a:off x="-2027903" y="-4327492"/>
            <a:ext cx="7765662" cy="164761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828800" y="304800"/>
            <a:ext cx="6019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Command Line Interface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62000" y="1524000"/>
            <a:ext cx="80010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Console, DTE, DMX, Midi, and Ethernet</a:t>
            </a:r>
          </a:p>
          <a:p>
            <a:r>
              <a:rPr lang="en-US" dirty="0" smtClean="0"/>
              <a:t>All script commands can be entered thru CLI</a:t>
            </a:r>
          </a:p>
          <a:p>
            <a:r>
              <a:rPr lang="en-US" dirty="0"/>
              <a:t>System configuration</a:t>
            </a:r>
          </a:p>
          <a:p>
            <a:r>
              <a:rPr lang="en-US" dirty="0" smtClean="0"/>
              <a:t>Script execution and debugging</a:t>
            </a:r>
          </a:p>
          <a:p>
            <a:r>
              <a:rPr lang="en-US" dirty="0" smtClean="0"/>
              <a:t>Interface to other controllers</a:t>
            </a:r>
          </a:p>
          <a:p>
            <a:r>
              <a:rPr lang="en-US" dirty="0" smtClean="0"/>
              <a:t>Data logging</a:t>
            </a:r>
          </a:p>
          <a:p>
            <a:r>
              <a:rPr lang="en-US" dirty="0" smtClean="0"/>
              <a:t>Auxiliary Device Interface and Control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81800" y="-70866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7696199" y="-688775"/>
            <a:ext cx="2895600" cy="33904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828800" y="304800"/>
            <a:ext cx="60198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Scripting - Programs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62000" y="990600"/>
            <a:ext cx="8001000" cy="56388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</a:t>
            </a:r>
            <a:r>
              <a:rPr lang="en-US" dirty="0" smtClean="0"/>
              <a:t>ull Automation </a:t>
            </a:r>
            <a:r>
              <a:rPr lang="en-US" dirty="0"/>
              <a:t>and </a:t>
            </a:r>
            <a:r>
              <a:rPr lang="en-US" dirty="0" smtClean="0"/>
              <a:t>Advanced Control </a:t>
            </a:r>
          </a:p>
          <a:p>
            <a:r>
              <a:rPr lang="en-US" dirty="0" smtClean="0"/>
              <a:t>Three Execution Modes</a:t>
            </a:r>
          </a:p>
          <a:p>
            <a:pPr lvl="1"/>
            <a:r>
              <a:rPr lang="en-US" dirty="0" smtClean="0"/>
              <a:t>Manual</a:t>
            </a:r>
          </a:p>
          <a:p>
            <a:pPr lvl="1"/>
            <a:r>
              <a:rPr lang="en-US" dirty="0" smtClean="0"/>
              <a:t>Boot</a:t>
            </a:r>
          </a:p>
          <a:p>
            <a:pPr lvl="1"/>
            <a:r>
              <a:rPr lang="en-US" dirty="0" smtClean="0"/>
              <a:t>Program</a:t>
            </a:r>
            <a:endParaRPr lang="en-US" dirty="0"/>
          </a:p>
          <a:p>
            <a:r>
              <a:rPr lang="en-US" dirty="0" smtClean="0"/>
              <a:t>16 Simultaneous Sequences of 2048 Lines each</a:t>
            </a:r>
          </a:p>
          <a:p>
            <a:r>
              <a:rPr lang="en-US" dirty="0" smtClean="0"/>
              <a:t>Local, Global, and Public variables</a:t>
            </a:r>
          </a:p>
          <a:p>
            <a:r>
              <a:rPr lang="en-US" dirty="0" smtClean="0"/>
              <a:t>Program Flow</a:t>
            </a:r>
          </a:p>
          <a:p>
            <a:pPr lvl="1"/>
            <a:r>
              <a:rPr lang="en-US" dirty="0" smtClean="0"/>
              <a:t>Delay</a:t>
            </a:r>
          </a:p>
          <a:p>
            <a:pPr lvl="1"/>
            <a:r>
              <a:rPr lang="en-US" dirty="0" smtClean="0"/>
              <a:t>Branch</a:t>
            </a:r>
          </a:p>
          <a:p>
            <a:pPr lvl="2"/>
            <a:r>
              <a:rPr lang="en-US" dirty="0" err="1" smtClean="0"/>
              <a:t>Goto</a:t>
            </a:r>
            <a:endParaRPr lang="en-US" dirty="0" smtClean="0"/>
          </a:p>
          <a:p>
            <a:pPr lvl="2"/>
            <a:r>
              <a:rPr lang="en-US" dirty="0" err="1" smtClean="0"/>
              <a:t>If..else</a:t>
            </a:r>
            <a:endParaRPr lang="en-US" dirty="0" smtClean="0"/>
          </a:p>
          <a:p>
            <a:pPr lvl="2"/>
            <a:r>
              <a:rPr lang="en-US" dirty="0" smtClean="0"/>
              <a:t>Select case</a:t>
            </a:r>
          </a:p>
          <a:p>
            <a:pPr lvl="1"/>
            <a:r>
              <a:rPr lang="en-US" dirty="0" smtClean="0"/>
              <a:t>Do while Loops</a:t>
            </a:r>
          </a:p>
          <a:p>
            <a:pPr lvl="1"/>
            <a:r>
              <a:rPr lang="en-US" dirty="0" smtClean="0"/>
              <a:t>for loops</a:t>
            </a:r>
          </a:p>
          <a:p>
            <a:r>
              <a:rPr lang="en-US" dirty="0" smtClean="0"/>
              <a:t>Debug</a:t>
            </a:r>
          </a:p>
          <a:p>
            <a:pPr lvl="1"/>
            <a:r>
              <a:rPr lang="en-US" dirty="0" smtClean="0"/>
              <a:t>Go</a:t>
            </a:r>
          </a:p>
          <a:p>
            <a:pPr lvl="1"/>
            <a:r>
              <a:rPr lang="en-US" dirty="0" smtClean="0"/>
              <a:t>Halt</a:t>
            </a:r>
          </a:p>
          <a:p>
            <a:pPr lvl="1"/>
            <a:r>
              <a:rPr lang="en-US" dirty="0" smtClean="0"/>
              <a:t>Step</a:t>
            </a:r>
          </a:p>
          <a:p>
            <a:pPr lvl="1"/>
            <a:r>
              <a:rPr lang="en-US" dirty="0" smtClean="0"/>
              <a:t>Break</a:t>
            </a:r>
          </a:p>
          <a:p>
            <a:pPr lvl="1"/>
            <a:r>
              <a:rPr lang="en-US" dirty="0" smtClean="0"/>
              <a:t>List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828800" y="304800"/>
            <a:ext cx="60198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Scripting – Event Lists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04800" y="990600"/>
            <a:ext cx="8610600" cy="5638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Fixed Show Control based on a Timer Reference</a:t>
            </a:r>
          </a:p>
          <a:p>
            <a:pPr lvl="1"/>
            <a:r>
              <a:rPr lang="en-US" dirty="0" smtClean="0"/>
              <a:t>Linear Show Playback</a:t>
            </a:r>
          </a:p>
          <a:p>
            <a:pPr lvl="1"/>
            <a:r>
              <a:rPr lang="en-US" dirty="0"/>
              <a:t>Only one Event list may be active at a time</a:t>
            </a:r>
          </a:p>
          <a:p>
            <a:pPr lvl="1"/>
            <a:r>
              <a:rPr lang="en-US" dirty="0" smtClean="0"/>
              <a:t>Up to 64 Event Lists per processor</a:t>
            </a:r>
          </a:p>
          <a:p>
            <a:pPr lvl="1"/>
            <a:r>
              <a:rPr lang="en-US" dirty="0" smtClean="0"/>
              <a:t>Switchable on the fly</a:t>
            </a:r>
          </a:p>
          <a:p>
            <a:pPr lvl="1"/>
            <a:r>
              <a:rPr lang="en-US" dirty="0" smtClean="0"/>
              <a:t>Global in nature and can be placed in any one of the 16 sequences</a:t>
            </a:r>
          </a:p>
          <a:p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A time cue with an associated </a:t>
            </a:r>
            <a:r>
              <a:rPr lang="en-US" dirty="0"/>
              <a:t>command, operation, or function </a:t>
            </a:r>
            <a:endParaRPr lang="en-US" dirty="0" smtClean="0"/>
          </a:p>
          <a:p>
            <a:pPr lvl="1"/>
            <a:r>
              <a:rPr lang="en-US" dirty="0"/>
              <a:t>A cue </a:t>
            </a:r>
            <a:r>
              <a:rPr lang="en-US" dirty="0" smtClean="0"/>
              <a:t>point uses </a:t>
            </a:r>
            <a:r>
              <a:rPr lang="en-US" dirty="0"/>
              <a:t>a bracketed timer </a:t>
            </a:r>
            <a:r>
              <a:rPr lang="en-US" dirty="0" smtClean="0"/>
              <a:t>constant : [</a:t>
            </a:r>
            <a:r>
              <a:rPr lang="en-US" dirty="0" err="1"/>
              <a:t>hh:mm:ss.ff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It can </a:t>
            </a:r>
            <a:r>
              <a:rPr lang="en-US" dirty="0"/>
              <a:t>be placed in the </a:t>
            </a:r>
            <a:r>
              <a:rPr lang="en-US" dirty="0" smtClean="0"/>
              <a:t>program </a:t>
            </a:r>
            <a:r>
              <a:rPr lang="en-US" dirty="0"/>
              <a:t>body or in an Event </a:t>
            </a:r>
            <a:r>
              <a:rPr lang="en-US" dirty="0" smtClean="0"/>
              <a:t>List</a:t>
            </a:r>
          </a:p>
          <a:p>
            <a:r>
              <a:rPr lang="en-US" dirty="0" smtClean="0"/>
              <a:t>Control</a:t>
            </a:r>
          </a:p>
          <a:p>
            <a:pPr lvl="1"/>
            <a:r>
              <a:rPr lang="en-US" dirty="0" err="1" smtClean="0"/>
              <a:t>Eventlist</a:t>
            </a:r>
            <a:r>
              <a:rPr lang="en-US" dirty="0" smtClean="0"/>
              <a:t> = “Name”</a:t>
            </a:r>
          </a:p>
          <a:p>
            <a:pPr lvl="1"/>
            <a:r>
              <a:rPr lang="en-US" dirty="0" smtClean="0"/>
              <a:t>TIMER on / off / hold / Offsets</a:t>
            </a:r>
          </a:p>
          <a:p>
            <a:pPr lvl="1"/>
            <a:r>
              <a:rPr lang="en-US" dirty="0" smtClean="0"/>
              <a:t>TIMER Assignment “TIMER = 20”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295400" y="152400"/>
            <a:ext cx="57912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Clip Based Metaphors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62000" y="1143000"/>
            <a:ext cx="80010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/>
              <a:buChar char="•"/>
            </a:pPr>
            <a:r>
              <a:rPr lang="en-US" dirty="0"/>
              <a:t>Provides a friendlier programming </a:t>
            </a:r>
            <a:r>
              <a:rPr lang="en-US" dirty="0" smtClean="0"/>
              <a:t>environment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Clips </a:t>
            </a:r>
            <a:r>
              <a:rPr lang="en-US" dirty="0"/>
              <a:t>simplify playback setup and reduce the complexity of a sequence or event list.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Track </a:t>
            </a:r>
            <a:r>
              <a:rPr lang="en-US" dirty="0"/>
              <a:t>assignments can be made </a:t>
            </a:r>
            <a:r>
              <a:rPr lang="en-US" dirty="0" smtClean="0"/>
              <a:t>automatically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Helps to minimize </a:t>
            </a:r>
            <a:r>
              <a:rPr lang="en-US" dirty="0" smtClean="0"/>
              <a:t>errors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57400" y="76200"/>
            <a:ext cx="4953000" cy="1143000"/>
          </a:xfrm>
        </p:spPr>
        <p:txBody>
          <a:bodyPr/>
          <a:lstStyle/>
          <a:p>
            <a:r>
              <a:rPr lang="en-US" dirty="0" smtClean="0"/>
              <a:t>Channels </a:t>
            </a:r>
            <a:r>
              <a:rPr lang="en-US" dirty="0" err="1" smtClean="0"/>
              <a:t>vs</a:t>
            </a:r>
            <a:r>
              <a:rPr lang="en-US" dirty="0" smtClean="0"/>
              <a:t> Tracks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524000"/>
            <a:ext cx="7772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Channels are physical outputs on the Unit. </a:t>
            </a:r>
          </a:p>
          <a:p>
            <a:r>
              <a:rPr lang="en-US" sz="2400" dirty="0" smtClean="0"/>
              <a:t>A Track is a pseudo container for referencing a single sound and its playback characteristics.</a:t>
            </a:r>
          </a:p>
          <a:p>
            <a:r>
              <a:rPr lang="en-US" sz="2400" dirty="0" smtClean="0"/>
              <a:t>Other Track playback characteristics</a:t>
            </a:r>
          </a:p>
          <a:p>
            <a:pPr lvl="1"/>
            <a:r>
              <a:rPr lang="en-US" sz="2000" dirty="0" smtClean="0"/>
              <a:t>Duck and </a:t>
            </a:r>
            <a:r>
              <a:rPr lang="en-US" sz="2000" dirty="0" err="1" smtClean="0"/>
              <a:t>UnDuck</a:t>
            </a:r>
            <a:r>
              <a:rPr lang="en-US" sz="2000" dirty="0" smtClean="0"/>
              <a:t> Sound Volume</a:t>
            </a:r>
          </a:p>
          <a:p>
            <a:pPr lvl="1"/>
            <a:r>
              <a:rPr lang="en-US" sz="2000" dirty="0" smtClean="0"/>
              <a:t>Attack and Decay times</a:t>
            </a:r>
          </a:p>
          <a:p>
            <a:pPr lvl="1"/>
            <a:r>
              <a:rPr lang="en-US" sz="2000" dirty="0" smtClean="0"/>
              <a:t>Pause, Resume, Append, Position, and Skip </a:t>
            </a:r>
          </a:p>
          <a:p>
            <a:pPr lvl="1"/>
            <a:r>
              <a:rPr lang="en-US" sz="2000" dirty="0" smtClean="0"/>
              <a:t>Status</a:t>
            </a:r>
          </a:p>
          <a:p>
            <a:r>
              <a:rPr lang="en-US" sz="2400" dirty="0" smtClean="0"/>
              <a:t>A Track can use either a mono or stereo sound file.</a:t>
            </a:r>
          </a:p>
          <a:p>
            <a:r>
              <a:rPr lang="en-US" sz="2400" dirty="0" smtClean="0"/>
              <a:t>Playback can be on either a single Channel or a Channel Pair depending on the command.</a:t>
            </a:r>
          </a:p>
          <a:p>
            <a:r>
              <a:rPr lang="en-US" sz="2400" dirty="0" smtClean="0"/>
              <a:t>Multiple Tracks can be played back on a single Channel</a:t>
            </a:r>
          </a:p>
          <a:p>
            <a:r>
              <a:rPr lang="en-US" sz="2400" dirty="0" smtClean="0"/>
              <a:t>Tracks assignment can be manual or automatic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90600" y="1143000"/>
            <a:ext cx="70104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Play Command (Ready, Set, Go)</a:t>
            </a:r>
          </a:p>
          <a:p>
            <a:pPr lvl="1"/>
            <a:r>
              <a:rPr lang="en-US" sz="2000" dirty="0" smtClean="0"/>
              <a:t>Opens a sound file</a:t>
            </a:r>
          </a:p>
          <a:p>
            <a:pPr lvl="1"/>
            <a:r>
              <a:rPr lang="en-US" sz="2000" dirty="0" smtClean="0"/>
              <a:t>Sound data is loaded to the Track buffer</a:t>
            </a:r>
          </a:p>
          <a:p>
            <a:pPr lvl="1"/>
            <a:r>
              <a:rPr lang="en-US" sz="2000" dirty="0" smtClean="0"/>
              <a:t>Playback of audio is started</a:t>
            </a:r>
          </a:p>
          <a:p>
            <a:r>
              <a:rPr lang="en-US" sz="2400" dirty="0" err="1" smtClean="0"/>
              <a:t>Ldsnd</a:t>
            </a:r>
            <a:r>
              <a:rPr lang="en-US" sz="2400" dirty="0" smtClean="0"/>
              <a:t> Command (Ready, Set)</a:t>
            </a:r>
          </a:p>
          <a:p>
            <a:pPr lvl="1"/>
            <a:r>
              <a:rPr lang="en-US" sz="2000" dirty="0" smtClean="0"/>
              <a:t>Opens a sound file</a:t>
            </a:r>
          </a:p>
          <a:p>
            <a:pPr lvl="1"/>
            <a:r>
              <a:rPr lang="en-US" sz="2000" dirty="0" smtClean="0"/>
              <a:t>Sound data is loaded to the Track buffer</a:t>
            </a:r>
          </a:p>
          <a:p>
            <a:pPr lvl="1"/>
            <a:r>
              <a:rPr lang="en-US" sz="2000" dirty="0" smtClean="0"/>
              <a:t>Waits for a Start command to begin Playback</a:t>
            </a:r>
          </a:p>
          <a:p>
            <a:r>
              <a:rPr lang="en-US" sz="2400" dirty="0" smtClean="0"/>
              <a:t>Start Command (Go)</a:t>
            </a:r>
          </a:p>
          <a:p>
            <a:pPr lvl="1"/>
            <a:r>
              <a:rPr lang="en-US" sz="2000" dirty="0" smtClean="0"/>
              <a:t>Playback of the specified audio track is started</a:t>
            </a:r>
          </a:p>
          <a:p>
            <a:r>
              <a:rPr lang="en-US" sz="2400" dirty="0" smtClean="0"/>
              <a:t>Play </a:t>
            </a:r>
            <a:r>
              <a:rPr lang="en-US" sz="2400" dirty="0" err="1"/>
              <a:t>vs</a:t>
            </a:r>
            <a:r>
              <a:rPr lang="en-US" sz="2400" dirty="0"/>
              <a:t> </a:t>
            </a:r>
            <a:r>
              <a:rPr lang="en-US" sz="2400" dirty="0" smtClean="0"/>
              <a:t>Load</a:t>
            </a:r>
          </a:p>
          <a:p>
            <a:pPr lvl="1"/>
            <a:r>
              <a:rPr lang="en-US" sz="2000" dirty="0" smtClean="0"/>
              <a:t>Use Play when Timing or Synchronization is not Critical</a:t>
            </a:r>
          </a:p>
          <a:p>
            <a:pPr lvl="1"/>
            <a:r>
              <a:rPr lang="en-US" sz="2000" dirty="0" smtClean="0"/>
              <a:t>Use </a:t>
            </a:r>
            <a:r>
              <a:rPr lang="en-US" sz="2000" dirty="0" err="1" smtClean="0"/>
              <a:t>Ldsnd</a:t>
            </a:r>
            <a:r>
              <a:rPr lang="en-US" sz="2000" dirty="0" smtClean="0"/>
              <a:t> and Start to reduce latency or synchronize play back of multiple audio tracks</a:t>
            </a:r>
          </a:p>
          <a:p>
            <a:r>
              <a:rPr lang="en-US" sz="2400" dirty="0" smtClean="0"/>
              <a:t>Append Command (Relay Race)</a:t>
            </a:r>
          </a:p>
          <a:p>
            <a:pPr lvl="1"/>
            <a:r>
              <a:rPr lang="en-US" sz="2000" dirty="0" smtClean="0"/>
              <a:t>Cues a sound on a Track to be played when an existing sound is completed</a:t>
            </a:r>
          </a:p>
          <a:p>
            <a:pPr lvl="1"/>
            <a:r>
              <a:rPr lang="en-US" sz="2000" dirty="0" smtClean="0"/>
              <a:t>Seamless and sample accurate</a:t>
            </a:r>
          </a:p>
          <a:p>
            <a:pPr lvl="1"/>
            <a:r>
              <a:rPr lang="en-US" sz="2000" dirty="0" smtClean="0"/>
              <a:t>Cue depth is one</a:t>
            </a:r>
          </a:p>
          <a:p>
            <a:r>
              <a:rPr lang="en-US" sz="2400" dirty="0" smtClean="0"/>
              <a:t>Loop Command</a:t>
            </a:r>
          </a:p>
          <a:p>
            <a:r>
              <a:rPr lang="en-US" sz="2400" dirty="0" smtClean="0"/>
              <a:t>Unloop Command</a:t>
            </a:r>
          </a:p>
          <a:p>
            <a:r>
              <a:rPr lang="en-US" sz="2400" dirty="0" err="1" smtClean="0"/>
              <a:t>Makeloop</a:t>
            </a:r>
            <a:r>
              <a:rPr lang="en-US" sz="2400" dirty="0" smtClean="0"/>
              <a:t> Command</a:t>
            </a:r>
          </a:p>
          <a:p>
            <a:r>
              <a:rPr lang="en-US" sz="2400" dirty="0" smtClean="0"/>
              <a:t>Stop Command</a:t>
            </a:r>
          </a:p>
          <a:p>
            <a:r>
              <a:rPr lang="en-US" sz="2400" dirty="0" smtClean="0"/>
              <a:t>Pause Command</a:t>
            </a:r>
          </a:p>
          <a:p>
            <a:r>
              <a:rPr lang="en-US" sz="2400" dirty="0" smtClean="0"/>
              <a:t>Resume Command</a:t>
            </a:r>
          </a:p>
          <a:p>
            <a:r>
              <a:rPr lang="en-US" sz="2400" dirty="0" smtClean="0"/>
              <a:t>Position and Skip</a:t>
            </a:r>
          </a:p>
        </p:txBody>
      </p:sp>
      <p:pic>
        <p:nvPicPr>
          <p:cNvPr id="13" name="Picture 12" descr="Play command timing.ai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90600"/>
            <a:ext cx="3552091" cy="219891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057400" y="76200"/>
            <a:ext cx="57150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to Play an Audio File</a:t>
            </a:r>
            <a:endParaRPr lang="en-US" dirty="0"/>
          </a:p>
        </p:txBody>
      </p:sp>
      <p:pic>
        <p:nvPicPr>
          <p:cNvPr id="15" name="Picture 14" descr="Ldsnd command timing.ai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79" y="4114800"/>
            <a:ext cx="5127421" cy="28713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VeI2TwAzQM9S4tQjLvM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RDfvhHahmpDFmvtYCcVK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1546</Words>
  <Application>Microsoft Office PowerPoint</Application>
  <PresentationFormat>On-screen Show (4:3)</PresentationFormat>
  <Paragraphs>349</Paragraphs>
  <Slides>22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Training New Employees</vt:lpstr>
      <vt:lpstr>rPod Description</vt:lpstr>
      <vt:lpstr>Software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Channels vs Tracks</vt:lpstr>
      <vt:lpstr>PowerPoint Presentation</vt:lpstr>
      <vt:lpstr>PowerPoint Presentation</vt:lpstr>
      <vt:lpstr>PowerPoint Presentation</vt:lpstr>
      <vt:lpstr>PowerPoint Presentation</vt:lpstr>
      <vt:lpstr>Sequence Purpose</vt:lpstr>
      <vt:lpstr>Sequence Format</vt:lpstr>
      <vt:lpstr>Using Input Triggers</vt:lpstr>
      <vt:lpstr>Serial Port Triggers</vt:lpstr>
      <vt:lpstr>New Clip Database Overview</vt:lpstr>
      <vt:lpstr>New Clip Database Overview</vt:lpstr>
      <vt:lpstr>New Clip Database Overview</vt:lpstr>
      <vt:lpstr>New Clip Database Overview</vt:lpstr>
      <vt:lpstr>Creating and Playing a Clip (Demonstration)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2018-07-30T19:45:40Z</dcterms:modified>
</cp:coreProperties>
</file>